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1.png" ContentType="image/png"/>
  <Override PartName="/ppt/media/image2.png" ContentType="image/pn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8C5E6FD6-3E69-42B4-BD8B-10F8F878BE17}" type="slidenum">
              <a:t>&lt;#&gt;</a:t>
            </a:fld>
          </a:p>
        </p:txBody>
      </p:sp>
      <p:sp>
        <p:nvSpPr>
          <p:cNvPr id="4" name="PlaceHolder 3"/>
          <p:cNvSpPr>
            <a:spLocks noGrp="1"/>
          </p:cNvSpPr>
          <p:nvPr>
            <p:ph type="dt" idx="3"/>
          </p:nvPr>
        </p:nvSpPr>
        <p:spPr/>
        <p:txBody>
          <a:bodyPr/>
          <a:p>
            <a:r>
              <a:rPr lang="pl-PL"/>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B9661E92-1487-4691-9916-E6DD1D265C48}" type="slidenum">
              <a:t>&lt;#&gt;</a:t>
            </a:fld>
          </a:p>
        </p:txBody>
      </p:sp>
      <p:sp>
        <p:nvSpPr>
          <p:cNvPr id="7" name="PlaceHolder 6"/>
          <p:cNvSpPr>
            <a:spLocks noGrp="1"/>
          </p:cNvSpPr>
          <p:nvPr>
            <p:ph type="dt" idx="3"/>
          </p:nvPr>
        </p:nvSpPr>
        <p:spPr/>
        <p:txBody>
          <a:bodyPr/>
          <a:p>
            <a:r>
              <a:rPr lang="pl-PL"/>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3091F543-E3CC-48F9-B43E-3CEBA13F6969}" type="slidenum">
              <a:t>&lt;#&gt;</a:t>
            </a:fld>
          </a:p>
        </p:txBody>
      </p:sp>
      <p:sp>
        <p:nvSpPr>
          <p:cNvPr id="9" name="PlaceHolder 8"/>
          <p:cNvSpPr>
            <a:spLocks noGrp="1"/>
          </p:cNvSpPr>
          <p:nvPr>
            <p:ph type="dt" idx="3"/>
          </p:nvPr>
        </p:nvSpPr>
        <p:spPr/>
        <p:txBody>
          <a:bodyPr/>
          <a:p>
            <a:r>
              <a:rPr lang="pl-PL"/>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4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4ACC6485-5186-4134-B719-01B98192AEA8}" type="slidenum">
              <a:t>&lt;#&gt;</a:t>
            </a:fld>
          </a:p>
        </p:txBody>
      </p:sp>
      <p:sp>
        <p:nvSpPr>
          <p:cNvPr id="11" name="PlaceHolder 10"/>
          <p:cNvSpPr>
            <a:spLocks noGrp="1"/>
          </p:cNvSpPr>
          <p:nvPr>
            <p:ph type="dt" idx="3"/>
          </p:nvPr>
        </p:nvSpPr>
        <p:spPr/>
        <p:txBody>
          <a:bodyPr/>
          <a:p>
            <a:r>
              <a:rPr lang="pl-PL"/>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49FE11DD-CC03-4DF3-A7E0-E2A529AD8CC4}" type="slidenum">
              <a:t>&lt;#&gt;</a:t>
            </a:fld>
          </a:p>
        </p:txBody>
      </p:sp>
      <p:sp>
        <p:nvSpPr>
          <p:cNvPr id="4" name="PlaceHolder 3"/>
          <p:cNvSpPr>
            <a:spLocks noGrp="1"/>
          </p:cNvSpPr>
          <p:nvPr>
            <p:ph type="dt" idx="6"/>
          </p:nvPr>
        </p:nvSpPr>
        <p:spPr/>
        <p:txBody>
          <a:bodyPr/>
          <a:p>
            <a:r>
              <a:rPr lang="pl-PL"/>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l-PL"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DD45FE7-FBF8-490C-A07A-775588B42963}" type="slidenum">
              <a:t>&lt;#&gt;</a:t>
            </a:fld>
          </a:p>
        </p:txBody>
      </p:sp>
      <p:sp>
        <p:nvSpPr>
          <p:cNvPr id="6" name="PlaceHolder 5"/>
          <p:cNvSpPr>
            <a:spLocks noGrp="1"/>
          </p:cNvSpPr>
          <p:nvPr>
            <p:ph type="dt" idx="6"/>
          </p:nvPr>
        </p:nvSpPr>
        <p:spPr/>
        <p:txBody>
          <a:bodyPr/>
          <a:p>
            <a:r>
              <a:rPr lang="pl-PL"/>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02BF3B1-6878-4415-A193-9A5524000799}" type="slidenum">
              <a:t>&lt;#&gt;</a:t>
            </a:fld>
          </a:p>
        </p:txBody>
      </p:sp>
      <p:sp>
        <p:nvSpPr>
          <p:cNvPr id="6" name="PlaceHolder 5"/>
          <p:cNvSpPr>
            <a:spLocks noGrp="1"/>
          </p:cNvSpPr>
          <p:nvPr>
            <p:ph type="dt" idx="6"/>
          </p:nvPr>
        </p:nvSpPr>
        <p:spPr/>
        <p:txBody>
          <a:bodyPr/>
          <a:p>
            <a:r>
              <a:rPr lang="pl-PL"/>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2200DFD-839C-4FCD-A3DE-2BB08AB1B596}" type="slidenum">
              <a:t>&lt;#&gt;</a:t>
            </a:fld>
          </a:p>
        </p:txBody>
      </p:sp>
      <p:sp>
        <p:nvSpPr>
          <p:cNvPr id="7" name="PlaceHolder 6"/>
          <p:cNvSpPr>
            <a:spLocks noGrp="1"/>
          </p:cNvSpPr>
          <p:nvPr>
            <p:ph type="dt" idx="6"/>
          </p:nvPr>
        </p:nvSpPr>
        <p:spPr/>
        <p:txBody>
          <a:bodyPr/>
          <a:p>
            <a:r>
              <a:rPr lang="pl-PL"/>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120C8EB-7344-4C58-B14C-1E4387786244}" type="slidenum">
              <a:t>&lt;#&gt;</a:t>
            </a:fld>
          </a:p>
        </p:txBody>
      </p:sp>
      <p:sp>
        <p:nvSpPr>
          <p:cNvPr id="5" name="PlaceHolder 4"/>
          <p:cNvSpPr>
            <a:spLocks noGrp="1"/>
          </p:cNvSpPr>
          <p:nvPr>
            <p:ph type="dt" idx="6"/>
          </p:nvPr>
        </p:nvSpPr>
        <p:spPr/>
        <p:txBody>
          <a:bodyPr/>
          <a:p>
            <a:r>
              <a:rPr lang="pl-PL"/>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l-PL"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D34DDD9-2FF5-48A8-896F-7A90704E2287}" type="slidenum">
              <a:t>&lt;#&gt;</a:t>
            </a:fld>
          </a:p>
        </p:txBody>
      </p:sp>
      <p:sp>
        <p:nvSpPr>
          <p:cNvPr id="5" name="PlaceHolder 4"/>
          <p:cNvSpPr>
            <a:spLocks noGrp="1"/>
          </p:cNvSpPr>
          <p:nvPr>
            <p:ph type="dt" idx="6"/>
          </p:nvPr>
        </p:nvSpPr>
        <p:spPr/>
        <p:txBody>
          <a:bodyPr/>
          <a:p>
            <a:r>
              <a:rPr lang="pl-PL"/>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3DDDB2E-72F1-4AF9-83C5-167AC69CC187}" type="slidenum">
              <a:t>&lt;#&gt;</a:t>
            </a:fld>
          </a:p>
        </p:txBody>
      </p:sp>
      <p:sp>
        <p:nvSpPr>
          <p:cNvPr id="8" name="PlaceHolder 7"/>
          <p:cNvSpPr>
            <a:spLocks noGrp="1"/>
          </p:cNvSpPr>
          <p:nvPr>
            <p:ph type="dt" idx="6"/>
          </p:nvPr>
        </p:nvSpPr>
        <p:spPr/>
        <p:txBody>
          <a:bodyPr/>
          <a:p>
            <a:r>
              <a:rPr lang="pl-PL"/>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l-PL"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162E9C9-29A6-4E8D-9887-9C445CFD4653}" type="slidenum">
              <a:t>&lt;#&gt;</a:t>
            </a:fld>
          </a:p>
        </p:txBody>
      </p:sp>
      <p:sp>
        <p:nvSpPr>
          <p:cNvPr id="6" name="PlaceHolder 5"/>
          <p:cNvSpPr>
            <a:spLocks noGrp="1"/>
          </p:cNvSpPr>
          <p:nvPr>
            <p:ph type="dt" idx="3"/>
          </p:nvPr>
        </p:nvSpPr>
        <p:spPr/>
        <p:txBody>
          <a:bodyPr/>
          <a:p>
            <a:r>
              <a:rPr lang="pl-PL"/>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DDF5E33-4150-4A1A-87A1-1B1D26048071}" type="slidenum">
              <a:t>&lt;#&gt;</a:t>
            </a:fld>
          </a:p>
        </p:txBody>
      </p:sp>
      <p:sp>
        <p:nvSpPr>
          <p:cNvPr id="8" name="PlaceHolder 7"/>
          <p:cNvSpPr>
            <a:spLocks noGrp="1"/>
          </p:cNvSpPr>
          <p:nvPr>
            <p:ph type="dt" idx="6"/>
          </p:nvPr>
        </p:nvSpPr>
        <p:spPr/>
        <p:txBody>
          <a:bodyPr/>
          <a:p>
            <a:r>
              <a:rPr lang="pl-PL"/>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032679B-5AEC-47F0-BDA9-765B8CA6E77C}" type="slidenum">
              <a:t>&lt;#&gt;</a:t>
            </a:fld>
          </a:p>
        </p:txBody>
      </p:sp>
      <p:sp>
        <p:nvSpPr>
          <p:cNvPr id="8" name="PlaceHolder 7"/>
          <p:cNvSpPr>
            <a:spLocks noGrp="1"/>
          </p:cNvSpPr>
          <p:nvPr>
            <p:ph type="dt" idx="6"/>
          </p:nvPr>
        </p:nvSpPr>
        <p:spPr/>
        <p:txBody>
          <a:bodyPr/>
          <a:p>
            <a:r>
              <a:rPr lang="pl-PL"/>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4732CDF-CFD3-40A0-A805-8A7CD6015A68}" type="slidenum">
              <a:t>&lt;#&gt;</a:t>
            </a:fld>
          </a:p>
        </p:txBody>
      </p:sp>
      <p:sp>
        <p:nvSpPr>
          <p:cNvPr id="7" name="PlaceHolder 6"/>
          <p:cNvSpPr>
            <a:spLocks noGrp="1"/>
          </p:cNvSpPr>
          <p:nvPr>
            <p:ph type="dt" idx="6"/>
          </p:nvPr>
        </p:nvSpPr>
        <p:spPr/>
        <p:txBody>
          <a:bodyPr/>
          <a:p>
            <a:r>
              <a:rPr lang="pl-PL"/>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09886807-8F32-44AF-B2EA-EE5472840B6A}" type="slidenum">
              <a:t>&lt;#&gt;</a:t>
            </a:fld>
          </a:p>
        </p:txBody>
      </p:sp>
      <p:sp>
        <p:nvSpPr>
          <p:cNvPr id="9" name="PlaceHolder 8"/>
          <p:cNvSpPr>
            <a:spLocks noGrp="1"/>
          </p:cNvSpPr>
          <p:nvPr>
            <p:ph type="dt" idx="6"/>
          </p:nvPr>
        </p:nvSpPr>
        <p:spPr/>
        <p:txBody>
          <a:bodyPr/>
          <a:p>
            <a:r>
              <a:rPr lang="pl-PL"/>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4035C554-D9B5-425C-B7F1-0A21F5ED017B}" type="slidenum">
              <a:t>&lt;#&gt;</a:t>
            </a:fld>
          </a:p>
        </p:txBody>
      </p:sp>
      <p:sp>
        <p:nvSpPr>
          <p:cNvPr id="11" name="PlaceHolder 10"/>
          <p:cNvSpPr>
            <a:spLocks noGrp="1"/>
          </p:cNvSpPr>
          <p:nvPr>
            <p:ph type="dt" idx="6"/>
          </p:nvPr>
        </p:nvSpPr>
        <p:spPr/>
        <p:txBody>
          <a:bodyPr/>
          <a:p>
            <a:r>
              <a:rPr lang="pl-PL"/>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072C36A0-B0FD-4819-B0FA-42FDF3DE5820}" type="slidenum">
              <a:t>&lt;#&gt;</a:t>
            </a:fld>
          </a:p>
        </p:txBody>
      </p:sp>
      <p:sp>
        <p:nvSpPr>
          <p:cNvPr id="4" name="PlaceHolder 3"/>
          <p:cNvSpPr>
            <a:spLocks noGrp="1"/>
          </p:cNvSpPr>
          <p:nvPr>
            <p:ph type="dt" idx="9"/>
          </p:nvPr>
        </p:nvSpPr>
        <p:spPr/>
        <p:txBody>
          <a:bodyPr/>
          <a:p>
            <a:r>
              <a:rPr lang="pl-PL"/>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0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l-PL"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196F10B-B545-4E29-A3AC-55D42AA5EE63}" type="slidenum">
              <a:t>&lt;#&gt;</a:t>
            </a:fld>
          </a:p>
        </p:txBody>
      </p:sp>
      <p:sp>
        <p:nvSpPr>
          <p:cNvPr id="6" name="PlaceHolder 5"/>
          <p:cNvSpPr>
            <a:spLocks noGrp="1"/>
          </p:cNvSpPr>
          <p:nvPr>
            <p:ph type="dt" idx="9"/>
          </p:nvPr>
        </p:nvSpPr>
        <p:spPr/>
        <p:txBody>
          <a:bodyPr/>
          <a:p>
            <a:r>
              <a:rPr lang="pl-PL"/>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0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178FB6F-EC71-40B0-B0CB-3EDB35C2E6AA}" type="slidenum">
              <a:t>&lt;#&gt;</a:t>
            </a:fld>
          </a:p>
        </p:txBody>
      </p:sp>
      <p:sp>
        <p:nvSpPr>
          <p:cNvPr id="6" name="PlaceHolder 5"/>
          <p:cNvSpPr>
            <a:spLocks noGrp="1"/>
          </p:cNvSpPr>
          <p:nvPr>
            <p:ph type="dt" idx="9"/>
          </p:nvPr>
        </p:nvSpPr>
        <p:spPr/>
        <p:txBody>
          <a:bodyPr/>
          <a:p>
            <a:r>
              <a:rPr lang="pl-PL"/>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0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421690C-8777-4F34-8789-500067740966}" type="slidenum">
              <a:t>&lt;#&gt;</a:t>
            </a:fld>
          </a:p>
        </p:txBody>
      </p:sp>
      <p:sp>
        <p:nvSpPr>
          <p:cNvPr id="7" name="PlaceHolder 6"/>
          <p:cNvSpPr>
            <a:spLocks noGrp="1"/>
          </p:cNvSpPr>
          <p:nvPr>
            <p:ph type="dt" idx="9"/>
          </p:nvPr>
        </p:nvSpPr>
        <p:spPr/>
        <p:txBody>
          <a:bodyPr/>
          <a:p>
            <a:r>
              <a:rPr lang="pl-PL"/>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6F8ADFD-955E-4080-9F7B-7907BE7FEB15}" type="slidenum">
              <a:t>&lt;#&gt;</a:t>
            </a:fld>
          </a:p>
        </p:txBody>
      </p:sp>
      <p:sp>
        <p:nvSpPr>
          <p:cNvPr id="5" name="PlaceHolder 4"/>
          <p:cNvSpPr>
            <a:spLocks noGrp="1"/>
          </p:cNvSpPr>
          <p:nvPr>
            <p:ph type="dt" idx="9"/>
          </p:nvPr>
        </p:nvSpPr>
        <p:spPr/>
        <p:txBody>
          <a:bodyPr/>
          <a:p>
            <a:r>
              <a:rPr lang="pl-PL"/>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EF96611-EB40-43E5-B00E-C080C19D0412}" type="slidenum">
              <a:t>&lt;#&gt;</a:t>
            </a:fld>
          </a:p>
        </p:txBody>
      </p:sp>
      <p:sp>
        <p:nvSpPr>
          <p:cNvPr id="6" name="PlaceHolder 5"/>
          <p:cNvSpPr>
            <a:spLocks noGrp="1"/>
          </p:cNvSpPr>
          <p:nvPr>
            <p:ph type="dt" idx="3"/>
          </p:nvPr>
        </p:nvSpPr>
        <p:spPr/>
        <p:txBody>
          <a:bodyPr/>
          <a:p>
            <a:r>
              <a:rPr lang="pl-PL"/>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l-PL"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E7E1CFA-22E0-4FF8-9162-3464DDCE29D7}" type="slidenum">
              <a:t>&lt;#&gt;</a:t>
            </a:fld>
          </a:p>
        </p:txBody>
      </p:sp>
      <p:sp>
        <p:nvSpPr>
          <p:cNvPr id="5" name="PlaceHolder 4"/>
          <p:cNvSpPr>
            <a:spLocks noGrp="1"/>
          </p:cNvSpPr>
          <p:nvPr>
            <p:ph type="dt" idx="9"/>
          </p:nvPr>
        </p:nvSpPr>
        <p:spPr/>
        <p:txBody>
          <a:bodyPr/>
          <a:p>
            <a:r>
              <a:rPr lang="pl-PL"/>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A9CD5D2-82C5-45F2-8B18-F97318A01C2A}" type="slidenum">
              <a:t>&lt;#&gt;</a:t>
            </a:fld>
          </a:p>
        </p:txBody>
      </p:sp>
      <p:sp>
        <p:nvSpPr>
          <p:cNvPr id="8" name="PlaceHolder 7"/>
          <p:cNvSpPr>
            <a:spLocks noGrp="1"/>
          </p:cNvSpPr>
          <p:nvPr>
            <p:ph type="dt" idx="9"/>
          </p:nvPr>
        </p:nvSpPr>
        <p:spPr/>
        <p:txBody>
          <a:bodyPr/>
          <a:p>
            <a:r>
              <a:rPr lang="pl-PL"/>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1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DF89C1F-6CA4-444B-8840-0AEA4D23CF30}" type="slidenum">
              <a:t>&lt;#&gt;</a:t>
            </a:fld>
          </a:p>
        </p:txBody>
      </p:sp>
      <p:sp>
        <p:nvSpPr>
          <p:cNvPr id="8" name="PlaceHolder 7"/>
          <p:cNvSpPr>
            <a:spLocks noGrp="1"/>
          </p:cNvSpPr>
          <p:nvPr>
            <p:ph type="dt" idx="9"/>
          </p:nvPr>
        </p:nvSpPr>
        <p:spPr/>
        <p:txBody>
          <a:bodyPr/>
          <a:p>
            <a:r>
              <a:rPr lang="pl-PL"/>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2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9901D7A-2CD5-4625-9A30-E169B3C401AC}" type="slidenum">
              <a:t>&lt;#&gt;</a:t>
            </a:fld>
          </a:p>
        </p:txBody>
      </p:sp>
      <p:sp>
        <p:nvSpPr>
          <p:cNvPr id="8" name="PlaceHolder 7"/>
          <p:cNvSpPr>
            <a:spLocks noGrp="1"/>
          </p:cNvSpPr>
          <p:nvPr>
            <p:ph type="dt" idx="9"/>
          </p:nvPr>
        </p:nvSpPr>
        <p:spPr/>
        <p:txBody>
          <a:bodyPr/>
          <a:p>
            <a:r>
              <a:rPr lang="pl-PL"/>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2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2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B446758-AB82-4964-98C1-8CEDC51E7823}" type="slidenum">
              <a:t>&lt;#&gt;</a:t>
            </a:fld>
          </a:p>
        </p:txBody>
      </p:sp>
      <p:sp>
        <p:nvSpPr>
          <p:cNvPr id="7" name="PlaceHolder 6"/>
          <p:cNvSpPr>
            <a:spLocks noGrp="1"/>
          </p:cNvSpPr>
          <p:nvPr>
            <p:ph type="dt" idx="9"/>
          </p:nvPr>
        </p:nvSpPr>
        <p:spPr/>
        <p:txBody>
          <a:bodyPr/>
          <a:p>
            <a:r>
              <a:rPr lang="pl-PL"/>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2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2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5B255B28-566E-4199-8220-FD4C0295916B}" type="slidenum">
              <a:t>&lt;#&gt;</a:t>
            </a:fld>
          </a:p>
        </p:txBody>
      </p:sp>
      <p:sp>
        <p:nvSpPr>
          <p:cNvPr id="9" name="PlaceHolder 8"/>
          <p:cNvSpPr>
            <a:spLocks noGrp="1"/>
          </p:cNvSpPr>
          <p:nvPr>
            <p:ph type="dt" idx="9"/>
          </p:nvPr>
        </p:nvSpPr>
        <p:spPr/>
        <p:txBody>
          <a:bodyPr/>
          <a:p>
            <a:r>
              <a:rPr lang="pl-PL"/>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3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3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3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3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3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3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AA8495E9-EEB6-4096-AD90-73FE94374DF8}" type="slidenum">
              <a:t>&lt;#&gt;</a:t>
            </a:fld>
          </a:p>
        </p:txBody>
      </p:sp>
      <p:sp>
        <p:nvSpPr>
          <p:cNvPr id="11" name="PlaceHolder 10"/>
          <p:cNvSpPr>
            <a:spLocks noGrp="1"/>
          </p:cNvSpPr>
          <p:nvPr>
            <p:ph type="dt" idx="9"/>
          </p:nvPr>
        </p:nvSpPr>
        <p:spPr/>
        <p:txBody>
          <a:bodyPr/>
          <a:p>
            <a:r>
              <a:rPr lang="pl-PL"/>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67DB0A8-B71E-49EB-93E0-89B19A2BA981}" type="slidenum">
              <a:t>&lt;#&gt;</a:t>
            </a:fld>
          </a:p>
        </p:txBody>
      </p:sp>
      <p:sp>
        <p:nvSpPr>
          <p:cNvPr id="7" name="PlaceHolder 6"/>
          <p:cNvSpPr>
            <a:spLocks noGrp="1"/>
          </p:cNvSpPr>
          <p:nvPr>
            <p:ph type="dt" idx="3"/>
          </p:nvPr>
        </p:nvSpPr>
        <p:spPr/>
        <p:txBody>
          <a:bodyPr/>
          <a:p>
            <a:r>
              <a:rPr lang="pl-PL"/>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E25255B-D5CA-4022-92F5-BB6E31FFFC42}" type="slidenum">
              <a:t>&lt;#&gt;</a:t>
            </a:fld>
          </a:p>
        </p:txBody>
      </p:sp>
      <p:sp>
        <p:nvSpPr>
          <p:cNvPr id="5" name="PlaceHolder 4"/>
          <p:cNvSpPr>
            <a:spLocks noGrp="1"/>
          </p:cNvSpPr>
          <p:nvPr>
            <p:ph type="dt" idx="3"/>
          </p:nvPr>
        </p:nvSpPr>
        <p:spPr/>
        <p:txBody>
          <a:bodyPr/>
          <a:p>
            <a:r>
              <a:rPr lang="pl-PL"/>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l-PL"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BD87ECF-CCDC-48FD-9CED-C261CD5EBDD2}" type="slidenum">
              <a:t>&lt;#&gt;</a:t>
            </a:fld>
          </a:p>
        </p:txBody>
      </p:sp>
      <p:sp>
        <p:nvSpPr>
          <p:cNvPr id="5" name="PlaceHolder 4"/>
          <p:cNvSpPr>
            <a:spLocks noGrp="1"/>
          </p:cNvSpPr>
          <p:nvPr>
            <p:ph type="dt" idx="3"/>
          </p:nvPr>
        </p:nvSpPr>
        <p:spPr/>
        <p:txBody>
          <a:bodyPr/>
          <a:p>
            <a:r>
              <a:rPr lang="pl-PL"/>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39600C0-6969-4A89-9D41-186D2F272DD3}" type="slidenum">
              <a:t>&lt;#&gt;</a:t>
            </a:fld>
          </a:p>
        </p:txBody>
      </p:sp>
      <p:sp>
        <p:nvSpPr>
          <p:cNvPr id="8" name="PlaceHolder 7"/>
          <p:cNvSpPr>
            <a:spLocks noGrp="1"/>
          </p:cNvSpPr>
          <p:nvPr>
            <p:ph type="dt" idx="3"/>
          </p:nvPr>
        </p:nvSpPr>
        <p:spPr/>
        <p:txBody>
          <a:bodyPr/>
          <a:p>
            <a:r>
              <a:rPr lang="pl-PL"/>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2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E1CAD22-A8EC-4906-B2DB-BDF0915B0867}" type="slidenum">
              <a:t>&lt;#&gt;</a:t>
            </a:fld>
          </a:p>
        </p:txBody>
      </p:sp>
      <p:sp>
        <p:nvSpPr>
          <p:cNvPr id="8" name="PlaceHolder 7"/>
          <p:cNvSpPr>
            <a:spLocks noGrp="1"/>
          </p:cNvSpPr>
          <p:nvPr>
            <p:ph type="dt" idx="3"/>
          </p:nvPr>
        </p:nvSpPr>
        <p:spPr/>
        <p:txBody>
          <a:bodyPr/>
          <a:p>
            <a:r>
              <a:rPr lang="pl-PL"/>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3B1DAA2-9A9E-4855-B9F1-91FC58E6FC44}" type="slidenum">
              <a:t>&lt;#&gt;</a:t>
            </a:fld>
          </a:p>
        </p:txBody>
      </p:sp>
      <p:sp>
        <p:nvSpPr>
          <p:cNvPr id="8" name="PlaceHolder 7"/>
          <p:cNvSpPr>
            <a:spLocks noGrp="1"/>
          </p:cNvSpPr>
          <p:nvPr>
            <p:ph type="dt" idx="3"/>
          </p:nvPr>
        </p:nvSpPr>
        <p:spPr/>
        <p:txBody>
          <a:bodyPr/>
          <a:p>
            <a:r>
              <a:rPr lang="pl-PL"/>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6" hidden="1"/>
          <p:cNvSpPr/>
          <p:nvPr/>
        </p:nvSpPr>
        <p:spPr>
          <a:xfrm>
            <a:off x="0" y="6400800"/>
            <a:ext cx="12189960" cy="455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pl-PL" sz="1800" spc="-1" strike="noStrike">
              <a:solidFill>
                <a:srgbClr val="000000"/>
              </a:solidFill>
              <a:latin typeface="Arial"/>
              <a:ea typeface="DejaVu Sans"/>
            </a:endParaRPr>
          </a:p>
        </p:txBody>
      </p:sp>
      <p:sp>
        <p:nvSpPr>
          <p:cNvPr id="1" name="Rectangle 8" hidden="1"/>
          <p:cNvSpPr/>
          <p:nvPr/>
        </p:nvSpPr>
        <p:spPr>
          <a:xfrm>
            <a:off x="0" y="6334200"/>
            <a:ext cx="12189960" cy="64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1600" bIns="21600" anchor="t">
            <a:noAutofit/>
          </a:bodyPr>
          <a:p>
            <a:pPr>
              <a:lnSpc>
                <a:spcPct val="100000"/>
              </a:lnSpc>
            </a:pPr>
            <a:endParaRPr b="0" lang="pl-PL" sz="1800" spc="-1" strike="noStrike">
              <a:solidFill>
                <a:srgbClr val="000000"/>
              </a:solidFill>
              <a:latin typeface="Arial"/>
              <a:ea typeface="DejaVu Sans"/>
            </a:endParaRPr>
          </a:p>
        </p:txBody>
      </p:sp>
      <p:cxnSp>
        <p:nvCxnSpPr>
          <p:cNvPr id="2" name="Straight Connector 9"/>
          <p:cNvCxnSpPr/>
          <p:nvPr/>
        </p:nvCxnSpPr>
        <p:spPr>
          <a:xfrm>
            <a:off x="1193400" y="1737720"/>
            <a:ext cx="9969120" cy="2160"/>
          </a:xfrm>
          <a:prstGeom prst="straightConnector1">
            <a:avLst/>
          </a:prstGeom>
          <a:ln w="6350">
            <a:solidFill>
              <a:srgbClr val="808080"/>
            </a:solidFill>
            <a:round/>
          </a:ln>
        </p:spPr>
      </p:cxnSp>
      <p:sp>
        <p:nvSpPr>
          <p:cNvPr id="3" name="Rectangle 6"/>
          <p:cNvSpPr/>
          <p:nvPr/>
        </p:nvSpPr>
        <p:spPr>
          <a:xfrm>
            <a:off x="3240" y="6400800"/>
            <a:ext cx="12186720" cy="455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pl-PL" sz="1800" spc="-1" strike="noStrike">
              <a:solidFill>
                <a:srgbClr val="000000"/>
              </a:solidFill>
              <a:latin typeface="Arial"/>
              <a:ea typeface="DejaVu Sans"/>
            </a:endParaRPr>
          </a:p>
        </p:txBody>
      </p:sp>
      <p:sp>
        <p:nvSpPr>
          <p:cNvPr id="4" name="Rectangle 7"/>
          <p:cNvSpPr/>
          <p:nvPr/>
        </p:nvSpPr>
        <p:spPr>
          <a:xfrm>
            <a:off x="0" y="6334200"/>
            <a:ext cx="1218672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19080" bIns="19080" anchor="t">
            <a:noAutofit/>
          </a:bodyPr>
          <a:p>
            <a:pPr>
              <a:lnSpc>
                <a:spcPct val="100000"/>
              </a:lnSpc>
            </a:pPr>
            <a:endParaRPr b="0" lang="pl-PL" sz="1800" spc="-1" strike="noStrike">
              <a:solidFill>
                <a:srgbClr val="000000"/>
              </a:solidFill>
              <a:latin typeface="Arial"/>
              <a:ea typeface="DejaVu Sans"/>
            </a:endParaRPr>
          </a:p>
        </p:txBody>
      </p:sp>
      <p:cxnSp>
        <p:nvCxnSpPr>
          <p:cNvPr id="5" name="Straight Connector 8"/>
          <p:cNvCxnSpPr/>
          <p:nvPr/>
        </p:nvCxnSpPr>
        <p:spPr>
          <a:xfrm>
            <a:off x="1207440" y="4343400"/>
            <a:ext cx="9877680" cy="2160"/>
          </a:xfrm>
          <a:prstGeom prst="straightConnector1">
            <a:avLst/>
          </a:prstGeom>
          <a:ln w="6350">
            <a:solidFill>
              <a:srgbClr val="808080"/>
            </a:solidFill>
            <a:round/>
          </a:ln>
        </p:spPr>
      </p:cxnSp>
      <p:sp>
        <p:nvSpPr>
          <p:cNvPr id="6" name="PlaceHolder 1"/>
          <p:cNvSpPr>
            <a:spLocks noGrp="1"/>
          </p:cNvSpPr>
          <p:nvPr>
            <p:ph type="ftr" idx="1"/>
          </p:nvPr>
        </p:nvSpPr>
        <p:spPr>
          <a:xfrm>
            <a:off x="3686040" y="6459840"/>
            <a:ext cx="4820760" cy="3628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pl-PL" sz="1400" spc="-1" strike="noStrike">
                <a:solidFill>
                  <a:srgbClr val="000000"/>
                </a:solidFill>
                <a:latin typeface="Times New Roman"/>
              </a:defRPr>
            </a:lvl1pPr>
          </a:lstStyle>
          <a:p>
            <a:pPr indent="0" algn="ctr">
              <a:lnSpc>
                <a:spcPct val="100000"/>
              </a:lnSpc>
              <a:buNone/>
              <a:tabLst>
                <a:tab algn="l" pos="0"/>
              </a:tabLst>
            </a:pPr>
            <a:r>
              <a:rPr b="0" lang="pl-PL" sz="1400" spc="-1" strike="noStrike">
                <a:solidFill>
                  <a:srgbClr val="000000"/>
                </a:solidFill>
                <a:latin typeface="Times New Roman"/>
              </a:rPr>
              <a:t> </a:t>
            </a:r>
            <a:endParaRPr b="0" lang="pl-PL" sz="1400" spc="-1" strike="noStrike">
              <a:solidFill>
                <a:srgbClr val="000000"/>
              </a:solidFill>
              <a:latin typeface="Times New Roman"/>
            </a:endParaRPr>
          </a:p>
        </p:txBody>
      </p:sp>
      <p:sp>
        <p:nvSpPr>
          <p:cNvPr id="7" name="PlaceHolder 2"/>
          <p:cNvSpPr>
            <a:spLocks noGrp="1"/>
          </p:cNvSpPr>
          <p:nvPr>
            <p:ph type="sldNum" idx="2"/>
          </p:nvPr>
        </p:nvSpPr>
        <p:spPr>
          <a:xfrm>
            <a:off x="9900360" y="6459840"/>
            <a:ext cx="1310040" cy="3628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pl-PL" sz="1050" spc="-1" strike="noStrike">
                <a:solidFill>
                  <a:srgbClr val="ffffff"/>
                </a:solidFill>
                <a:latin typeface="Calibri"/>
              </a:defRPr>
            </a:lvl1pPr>
          </a:lstStyle>
          <a:p>
            <a:pPr indent="0" algn="r">
              <a:lnSpc>
                <a:spcPct val="100000"/>
              </a:lnSpc>
              <a:buNone/>
              <a:tabLst>
                <a:tab algn="l" pos="0"/>
              </a:tabLst>
            </a:pPr>
            <a:fld id="{2BF73305-F03A-4F92-AC6E-F8FB11391029}" type="slidenum">
              <a:rPr b="0" lang="pl-PL" sz="1050" spc="-1" strike="noStrike">
                <a:solidFill>
                  <a:srgbClr val="ffffff"/>
                </a:solidFill>
                <a:latin typeface="Calibri"/>
              </a:rPr>
              <a:t>7</a:t>
            </a:fld>
            <a:endParaRPr b="0" lang="pl-PL" sz="1050" spc="-1" strike="noStrike">
              <a:solidFill>
                <a:srgbClr val="000000"/>
              </a:solidFill>
              <a:latin typeface="Times New Roman"/>
            </a:endParaRPr>
          </a:p>
        </p:txBody>
      </p:sp>
      <p:sp>
        <p:nvSpPr>
          <p:cNvPr id="8" name="PlaceHolder 3"/>
          <p:cNvSpPr>
            <a:spLocks noGrp="1"/>
          </p:cNvSpPr>
          <p:nvPr>
            <p:ph type="dt" idx="3"/>
          </p:nvPr>
        </p:nvSpPr>
        <p:spPr>
          <a:xfrm>
            <a:off x="1097280" y="6459840"/>
            <a:ext cx="2469960" cy="362880"/>
          </a:xfrm>
          <a:prstGeom prst="rect">
            <a:avLst/>
          </a:prstGeom>
          <a:noFill/>
          <a:ln w="0">
            <a:noFill/>
          </a:ln>
        </p:spPr>
        <p:txBody>
          <a:bodyPr lIns="90000" rIns="90000" tIns="45000" bIns="45000" anchor="ctr">
            <a:noAutofit/>
          </a:bodyPr>
          <a:lstStyle>
            <a:lvl1pPr indent="0">
              <a:buNone/>
              <a:defRPr b="0" lang="pl-PL" sz="1400" spc="-1" strike="noStrike">
                <a:solidFill>
                  <a:srgbClr val="000000"/>
                </a:solidFill>
                <a:latin typeface="Times New Roman"/>
              </a:defRPr>
            </a:lvl1pPr>
          </a:lstStyle>
          <a:p>
            <a:pPr indent="0">
              <a:buNone/>
            </a:pPr>
            <a:r>
              <a:rPr b="0" lang="pl-PL" sz="1400" spc="-1" strike="noStrike">
                <a:solidFill>
                  <a:srgbClr val="000000"/>
                </a:solidFill>
                <a:latin typeface="Times New Roman"/>
              </a:rPr>
              <a:t> </a:t>
            </a:r>
            <a:endParaRPr b="0" lang="pl-PL" sz="1400" spc="-1" strike="noStrike">
              <a:solidFill>
                <a:srgbClr val="000000"/>
              </a:solidFill>
              <a:latin typeface="Times New Roman"/>
            </a:endParaRPr>
          </a:p>
        </p:txBody>
      </p:sp>
      <p:sp>
        <p:nvSpPr>
          <p:cNvPr id="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pl-PL" sz="4400" spc="-1" strike="noStrike">
                <a:solidFill>
                  <a:srgbClr val="000000"/>
                </a:solidFill>
                <a:latin typeface="Arial"/>
              </a:rPr>
              <a:t>Kliknij, aby edytować format tekstu tytułu</a:t>
            </a:r>
            <a:endParaRPr b="0" lang="pl-PL" sz="4400" spc="-1" strike="noStrike">
              <a:solidFill>
                <a:srgbClr val="000000"/>
              </a:solidFill>
              <a:latin typeface="Arial"/>
            </a:endParaRP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Arial"/>
              </a:rPr>
              <a:t>Kliknij, aby edytować format tekstu konspektu</a:t>
            </a:r>
            <a:endParaRPr b="0" lang="pl-PL"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800" spc="-1" strike="noStrike">
                <a:solidFill>
                  <a:srgbClr val="000000"/>
                </a:solidFill>
                <a:latin typeface="Arial"/>
              </a:rPr>
              <a:t>Drugi poziom konspektu</a:t>
            </a:r>
            <a:endParaRPr b="0" lang="pl-PL"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2400" spc="-1" strike="noStrike">
                <a:solidFill>
                  <a:srgbClr val="000000"/>
                </a:solidFill>
                <a:latin typeface="Arial"/>
              </a:rPr>
              <a:t>Trzeci poziom konspektu</a:t>
            </a:r>
            <a:endParaRPr b="0" lang="pl-P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Arial"/>
              </a:rPr>
              <a:t>Czwarty poziom konspektu</a:t>
            </a:r>
            <a:endParaRPr b="0" lang="pl-PL"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Rectangle 6"/>
          <p:cNvSpPr/>
          <p:nvPr/>
        </p:nvSpPr>
        <p:spPr>
          <a:xfrm>
            <a:off x="0" y="6400800"/>
            <a:ext cx="12189960" cy="455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pl-PL" sz="1800" spc="-1" strike="noStrike">
              <a:solidFill>
                <a:srgbClr val="000000"/>
              </a:solidFill>
              <a:latin typeface="Arial"/>
              <a:ea typeface="DejaVu Sans"/>
            </a:endParaRPr>
          </a:p>
        </p:txBody>
      </p:sp>
      <p:sp>
        <p:nvSpPr>
          <p:cNvPr id="48" name="Rectangle 8"/>
          <p:cNvSpPr/>
          <p:nvPr/>
        </p:nvSpPr>
        <p:spPr>
          <a:xfrm>
            <a:off x="0" y="6334200"/>
            <a:ext cx="12189960" cy="64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1600" bIns="21600" anchor="t">
            <a:noAutofit/>
          </a:bodyPr>
          <a:p>
            <a:pPr>
              <a:lnSpc>
                <a:spcPct val="100000"/>
              </a:lnSpc>
            </a:pPr>
            <a:endParaRPr b="0" lang="pl-PL" sz="1800" spc="-1" strike="noStrike">
              <a:solidFill>
                <a:srgbClr val="000000"/>
              </a:solidFill>
              <a:latin typeface="Arial"/>
              <a:ea typeface="DejaVu Sans"/>
            </a:endParaRPr>
          </a:p>
        </p:txBody>
      </p:sp>
      <p:cxnSp>
        <p:nvCxnSpPr>
          <p:cNvPr id="49" name="Straight Connector 9"/>
          <p:cNvCxnSpPr/>
          <p:nvPr/>
        </p:nvCxnSpPr>
        <p:spPr>
          <a:xfrm>
            <a:off x="1193400" y="1737720"/>
            <a:ext cx="9969120" cy="2160"/>
          </a:xfrm>
          <a:prstGeom prst="straightConnector1">
            <a:avLst/>
          </a:prstGeom>
          <a:ln w="6350">
            <a:solidFill>
              <a:srgbClr val="808080"/>
            </a:solidFill>
            <a:round/>
          </a:ln>
        </p:spPr>
      </p:cxnSp>
      <p:sp>
        <p:nvSpPr>
          <p:cNvPr id="50" name="PlaceHolder 1"/>
          <p:cNvSpPr>
            <a:spLocks noGrp="1"/>
          </p:cNvSpPr>
          <p:nvPr>
            <p:ph type="ftr" idx="4"/>
          </p:nvPr>
        </p:nvSpPr>
        <p:spPr>
          <a:xfrm>
            <a:off x="3686040" y="6459840"/>
            <a:ext cx="4820760" cy="3628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pl-PL" sz="1400" spc="-1" strike="noStrike">
                <a:solidFill>
                  <a:srgbClr val="000000"/>
                </a:solidFill>
                <a:latin typeface="Times New Roman"/>
              </a:defRPr>
            </a:lvl1pPr>
          </a:lstStyle>
          <a:p>
            <a:pPr indent="0" algn="ctr">
              <a:lnSpc>
                <a:spcPct val="100000"/>
              </a:lnSpc>
              <a:buNone/>
              <a:tabLst>
                <a:tab algn="l" pos="0"/>
              </a:tabLst>
            </a:pPr>
            <a:r>
              <a:rPr b="0" lang="pl-PL" sz="1400" spc="-1" strike="noStrike">
                <a:solidFill>
                  <a:srgbClr val="000000"/>
                </a:solidFill>
                <a:latin typeface="Times New Roman"/>
              </a:rPr>
              <a:t>&lt;stopka&gt;</a:t>
            </a:r>
            <a:endParaRPr b="0" lang="pl-PL" sz="1400" spc="-1" strike="noStrike">
              <a:solidFill>
                <a:srgbClr val="000000"/>
              </a:solidFill>
              <a:latin typeface="Times New Roman"/>
            </a:endParaRPr>
          </a:p>
        </p:txBody>
      </p:sp>
      <p:sp>
        <p:nvSpPr>
          <p:cNvPr id="51" name="PlaceHolder 2"/>
          <p:cNvSpPr>
            <a:spLocks noGrp="1"/>
          </p:cNvSpPr>
          <p:nvPr>
            <p:ph type="sldNum" idx="5"/>
          </p:nvPr>
        </p:nvSpPr>
        <p:spPr>
          <a:xfrm>
            <a:off x="9900360" y="6459840"/>
            <a:ext cx="1310040" cy="3628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pl-PL" sz="1050" spc="-1" strike="noStrike">
                <a:solidFill>
                  <a:srgbClr val="ffffff"/>
                </a:solidFill>
                <a:latin typeface="Calibri"/>
              </a:defRPr>
            </a:lvl1pPr>
          </a:lstStyle>
          <a:p>
            <a:pPr indent="0" algn="r">
              <a:lnSpc>
                <a:spcPct val="100000"/>
              </a:lnSpc>
              <a:buNone/>
              <a:tabLst>
                <a:tab algn="l" pos="0"/>
              </a:tabLst>
            </a:pPr>
            <a:fld id="{5DEDBA7E-B30F-495F-8A95-D87A768D4CB2}" type="slidenum">
              <a:rPr b="0" lang="pl-PL" sz="1050" spc="-1" strike="noStrike">
                <a:solidFill>
                  <a:srgbClr val="ffffff"/>
                </a:solidFill>
                <a:latin typeface="Calibri"/>
              </a:rPr>
              <a:t>&lt;numer&gt;</a:t>
            </a:fld>
            <a:endParaRPr b="0" lang="pl-PL" sz="1050" spc="-1" strike="noStrike">
              <a:solidFill>
                <a:srgbClr val="000000"/>
              </a:solidFill>
              <a:latin typeface="Times New Roman"/>
            </a:endParaRPr>
          </a:p>
        </p:txBody>
      </p:sp>
      <p:sp>
        <p:nvSpPr>
          <p:cNvPr id="52" name="PlaceHolder 3"/>
          <p:cNvSpPr>
            <a:spLocks noGrp="1"/>
          </p:cNvSpPr>
          <p:nvPr>
            <p:ph type="dt" idx="6"/>
          </p:nvPr>
        </p:nvSpPr>
        <p:spPr>
          <a:xfrm>
            <a:off x="1097280" y="6459840"/>
            <a:ext cx="2469960" cy="362880"/>
          </a:xfrm>
          <a:prstGeom prst="rect">
            <a:avLst/>
          </a:prstGeom>
          <a:noFill/>
          <a:ln w="0">
            <a:noFill/>
          </a:ln>
        </p:spPr>
        <p:txBody>
          <a:bodyPr lIns="90000" rIns="90000" tIns="45000" bIns="45000" anchor="ctr">
            <a:noAutofit/>
          </a:bodyPr>
          <a:lstStyle>
            <a:lvl1pPr indent="0">
              <a:buNone/>
              <a:defRPr b="0" lang="pl-PL" sz="1400" spc="-1" strike="noStrike">
                <a:solidFill>
                  <a:srgbClr val="000000"/>
                </a:solidFill>
                <a:latin typeface="Times New Roman"/>
              </a:defRPr>
            </a:lvl1pPr>
          </a:lstStyle>
          <a:p>
            <a:pPr indent="0">
              <a:buNone/>
            </a:pPr>
            <a:r>
              <a:rPr b="0" lang="pl-PL" sz="1400" spc="-1" strike="noStrike">
                <a:solidFill>
                  <a:srgbClr val="000000"/>
                </a:solidFill>
                <a:latin typeface="Times New Roman"/>
              </a:rPr>
              <a:t>&lt;data/godzina&gt;</a:t>
            </a:r>
            <a:endParaRPr b="0" lang="pl-PL"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pl-PL" sz="4400" spc="-1" strike="noStrike">
                <a:solidFill>
                  <a:srgbClr val="000000"/>
                </a:solidFill>
                <a:latin typeface="Arial"/>
              </a:rPr>
              <a:t>Kliknij, aby edytować format tekstu tytułu</a:t>
            </a:r>
            <a:endParaRPr b="0" lang="pl-PL"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Arial"/>
              </a:rPr>
              <a:t>Kliknij, aby edytować format tekstu konspektu</a:t>
            </a:r>
            <a:endParaRPr b="0" lang="pl-PL"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800" spc="-1" strike="noStrike">
                <a:solidFill>
                  <a:srgbClr val="000000"/>
                </a:solidFill>
                <a:latin typeface="Arial"/>
              </a:rPr>
              <a:t>Drugi poziom konspektu</a:t>
            </a:r>
            <a:endParaRPr b="0" lang="pl-PL"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2400" spc="-1" strike="noStrike">
                <a:solidFill>
                  <a:srgbClr val="000000"/>
                </a:solidFill>
                <a:latin typeface="Arial"/>
              </a:rPr>
              <a:t>Trzeci poziom konspektu</a:t>
            </a:r>
            <a:endParaRPr b="0" lang="pl-P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Arial"/>
              </a:rPr>
              <a:t>Czwarty poziom konspektu</a:t>
            </a:r>
            <a:endParaRPr b="0" lang="pl-PL"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Rectangle 6" hidden="1"/>
          <p:cNvSpPr/>
          <p:nvPr/>
        </p:nvSpPr>
        <p:spPr>
          <a:xfrm>
            <a:off x="0" y="6400800"/>
            <a:ext cx="12189960" cy="455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pl-PL" sz="1800" spc="-1" strike="noStrike">
              <a:solidFill>
                <a:srgbClr val="000000"/>
              </a:solidFill>
              <a:latin typeface="Arial"/>
              <a:ea typeface="DejaVu Sans"/>
            </a:endParaRPr>
          </a:p>
        </p:txBody>
      </p:sp>
      <p:sp>
        <p:nvSpPr>
          <p:cNvPr id="92" name="Rectangle 8" hidden="1"/>
          <p:cNvSpPr/>
          <p:nvPr/>
        </p:nvSpPr>
        <p:spPr>
          <a:xfrm>
            <a:off x="0" y="6334200"/>
            <a:ext cx="12189960" cy="64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1600" bIns="21600" anchor="t">
            <a:noAutofit/>
          </a:bodyPr>
          <a:p>
            <a:pPr>
              <a:lnSpc>
                <a:spcPct val="100000"/>
              </a:lnSpc>
            </a:pPr>
            <a:endParaRPr b="0" lang="pl-PL" sz="1800" spc="-1" strike="noStrike">
              <a:solidFill>
                <a:srgbClr val="000000"/>
              </a:solidFill>
              <a:latin typeface="Arial"/>
              <a:ea typeface="DejaVu Sans"/>
            </a:endParaRPr>
          </a:p>
        </p:txBody>
      </p:sp>
      <p:cxnSp>
        <p:nvCxnSpPr>
          <p:cNvPr id="93" name="Straight Connector 9"/>
          <p:cNvCxnSpPr/>
          <p:nvPr/>
        </p:nvCxnSpPr>
        <p:spPr>
          <a:xfrm>
            <a:off x="1193400" y="1737720"/>
            <a:ext cx="9969120" cy="2160"/>
          </a:xfrm>
          <a:prstGeom prst="straightConnector1">
            <a:avLst/>
          </a:prstGeom>
          <a:ln w="6350">
            <a:solidFill>
              <a:srgbClr val="808080"/>
            </a:solidFill>
            <a:round/>
          </a:ln>
        </p:spPr>
      </p:cxnSp>
      <p:sp>
        <p:nvSpPr>
          <p:cNvPr id="94" name="Rectangle 4"/>
          <p:cNvSpPr/>
          <p:nvPr/>
        </p:nvSpPr>
        <p:spPr>
          <a:xfrm>
            <a:off x="3240" y="6400800"/>
            <a:ext cx="12186720" cy="455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pl-PL" sz="1800" spc="-1" strike="noStrike">
              <a:solidFill>
                <a:srgbClr val="000000"/>
              </a:solidFill>
              <a:latin typeface="Arial"/>
              <a:ea typeface="DejaVu Sans"/>
            </a:endParaRPr>
          </a:p>
        </p:txBody>
      </p:sp>
      <p:sp>
        <p:nvSpPr>
          <p:cNvPr id="95" name="Rectangle 5"/>
          <p:cNvSpPr/>
          <p:nvPr/>
        </p:nvSpPr>
        <p:spPr>
          <a:xfrm>
            <a:off x="0" y="6334200"/>
            <a:ext cx="1218672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19080" bIns="19080" anchor="t">
            <a:noAutofit/>
          </a:bodyPr>
          <a:p>
            <a:pPr>
              <a:lnSpc>
                <a:spcPct val="100000"/>
              </a:lnSpc>
            </a:pPr>
            <a:endParaRPr b="0" lang="pl-PL" sz="1800" spc="-1" strike="noStrike">
              <a:solidFill>
                <a:srgbClr val="000000"/>
              </a:solidFill>
              <a:latin typeface="Arial"/>
              <a:ea typeface="DejaVu Sans"/>
            </a:endParaRPr>
          </a:p>
        </p:txBody>
      </p:sp>
      <p:sp>
        <p:nvSpPr>
          <p:cNvPr id="96" name="PlaceHolder 1"/>
          <p:cNvSpPr>
            <a:spLocks noGrp="1"/>
          </p:cNvSpPr>
          <p:nvPr>
            <p:ph type="ftr" idx="7"/>
          </p:nvPr>
        </p:nvSpPr>
        <p:spPr>
          <a:xfrm>
            <a:off x="3686040" y="6459840"/>
            <a:ext cx="4820760" cy="3628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pl-PL" sz="1400" spc="-1" strike="noStrike">
                <a:solidFill>
                  <a:srgbClr val="000000"/>
                </a:solidFill>
                <a:latin typeface="Times New Roman"/>
              </a:defRPr>
            </a:lvl1pPr>
          </a:lstStyle>
          <a:p>
            <a:pPr indent="0" algn="ctr">
              <a:lnSpc>
                <a:spcPct val="100000"/>
              </a:lnSpc>
              <a:buNone/>
              <a:tabLst>
                <a:tab algn="l" pos="0"/>
              </a:tabLst>
            </a:pPr>
            <a:r>
              <a:rPr b="0" lang="pl-PL" sz="1400" spc="-1" strike="noStrike">
                <a:solidFill>
                  <a:srgbClr val="000000"/>
                </a:solidFill>
                <a:latin typeface="Times New Roman"/>
              </a:rPr>
              <a:t>&lt;stopka&gt;</a:t>
            </a:r>
            <a:endParaRPr b="0" lang="pl-PL" sz="1400" spc="-1" strike="noStrike">
              <a:solidFill>
                <a:srgbClr val="000000"/>
              </a:solidFill>
              <a:latin typeface="Times New Roman"/>
            </a:endParaRPr>
          </a:p>
        </p:txBody>
      </p:sp>
      <p:sp>
        <p:nvSpPr>
          <p:cNvPr id="97" name="PlaceHolder 2"/>
          <p:cNvSpPr>
            <a:spLocks noGrp="1"/>
          </p:cNvSpPr>
          <p:nvPr>
            <p:ph type="sldNum" idx="8"/>
          </p:nvPr>
        </p:nvSpPr>
        <p:spPr>
          <a:xfrm>
            <a:off x="9900360" y="6459840"/>
            <a:ext cx="1310040" cy="3628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pl-PL" sz="1050" spc="-1" strike="noStrike">
                <a:solidFill>
                  <a:srgbClr val="ffffff"/>
                </a:solidFill>
                <a:latin typeface="Calibri"/>
              </a:defRPr>
            </a:lvl1pPr>
          </a:lstStyle>
          <a:p>
            <a:pPr indent="0" algn="r">
              <a:lnSpc>
                <a:spcPct val="100000"/>
              </a:lnSpc>
              <a:buNone/>
              <a:tabLst>
                <a:tab algn="l" pos="0"/>
              </a:tabLst>
            </a:pPr>
            <a:fld id="{A8935F8E-6FEF-4734-AD66-3A06A4E370FF}" type="slidenum">
              <a:rPr b="0" lang="pl-PL" sz="1050" spc="-1" strike="noStrike">
                <a:solidFill>
                  <a:srgbClr val="ffffff"/>
                </a:solidFill>
                <a:latin typeface="Calibri"/>
              </a:rPr>
              <a:t>&lt;numer&gt;</a:t>
            </a:fld>
            <a:endParaRPr b="0" lang="pl-PL" sz="1050" spc="-1" strike="noStrike">
              <a:solidFill>
                <a:srgbClr val="000000"/>
              </a:solidFill>
              <a:latin typeface="Times New Roman"/>
            </a:endParaRPr>
          </a:p>
        </p:txBody>
      </p:sp>
      <p:sp>
        <p:nvSpPr>
          <p:cNvPr id="98" name="PlaceHolder 3"/>
          <p:cNvSpPr>
            <a:spLocks noGrp="1"/>
          </p:cNvSpPr>
          <p:nvPr>
            <p:ph type="dt" idx="9"/>
          </p:nvPr>
        </p:nvSpPr>
        <p:spPr>
          <a:xfrm>
            <a:off x="1097280" y="6459840"/>
            <a:ext cx="2469960" cy="362880"/>
          </a:xfrm>
          <a:prstGeom prst="rect">
            <a:avLst/>
          </a:prstGeom>
          <a:noFill/>
          <a:ln w="0">
            <a:noFill/>
          </a:ln>
        </p:spPr>
        <p:txBody>
          <a:bodyPr lIns="90000" rIns="90000" tIns="45000" bIns="45000" anchor="ctr">
            <a:noAutofit/>
          </a:bodyPr>
          <a:lstStyle>
            <a:lvl1pPr indent="0">
              <a:buNone/>
              <a:defRPr b="0" lang="pl-PL" sz="1400" spc="-1" strike="noStrike">
                <a:solidFill>
                  <a:srgbClr val="000000"/>
                </a:solidFill>
                <a:latin typeface="Times New Roman"/>
              </a:defRPr>
            </a:lvl1pPr>
          </a:lstStyle>
          <a:p>
            <a:pPr indent="0">
              <a:buNone/>
            </a:pPr>
            <a:r>
              <a:rPr b="0" lang="pl-PL" sz="1400" spc="-1" strike="noStrike">
                <a:solidFill>
                  <a:srgbClr val="000000"/>
                </a:solidFill>
                <a:latin typeface="Times New Roman"/>
              </a:rPr>
              <a:t>&lt;data/godzina&gt;</a:t>
            </a:r>
            <a:endParaRPr b="0" lang="pl-PL" sz="1400" spc="-1" strike="noStrike">
              <a:solidFill>
                <a:srgbClr val="000000"/>
              </a:solidFill>
              <a:latin typeface="Times New Roman"/>
            </a:endParaRPr>
          </a:p>
        </p:txBody>
      </p:sp>
      <p:sp>
        <p:nvSpPr>
          <p:cNvPr id="9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pl-PL" sz="4400" spc="-1" strike="noStrike">
                <a:solidFill>
                  <a:srgbClr val="000000"/>
                </a:solidFill>
                <a:latin typeface="Arial"/>
              </a:rPr>
              <a:t>Kliknij, aby edytować format tekstu tytułu</a:t>
            </a:r>
            <a:endParaRPr b="0" lang="pl-PL" sz="4400" spc="-1" strike="noStrike">
              <a:solidFill>
                <a:srgbClr val="000000"/>
              </a:solidFill>
              <a:latin typeface="Arial"/>
            </a:endParaRPr>
          </a:p>
        </p:txBody>
      </p:sp>
      <p:sp>
        <p:nvSpPr>
          <p:cNvPr id="10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Arial"/>
              </a:rPr>
              <a:t>Kliknij, aby edytować format tekstu konspektu</a:t>
            </a:r>
            <a:endParaRPr b="0" lang="pl-PL"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800" spc="-1" strike="noStrike">
                <a:solidFill>
                  <a:srgbClr val="000000"/>
                </a:solidFill>
                <a:latin typeface="Arial"/>
              </a:rPr>
              <a:t>Drugi poziom konspektu</a:t>
            </a:r>
            <a:endParaRPr b="0" lang="pl-PL"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2400" spc="-1" strike="noStrike">
                <a:solidFill>
                  <a:srgbClr val="000000"/>
                </a:solidFill>
                <a:latin typeface="Arial"/>
              </a:rPr>
              <a:t>Trzeci poziom konspektu</a:t>
            </a:r>
            <a:endParaRPr b="0" lang="pl-P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Arial"/>
              </a:rPr>
              <a:t>Czwarty poziom konspektu</a:t>
            </a:r>
            <a:endParaRPr b="0" lang="pl-PL"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720000" y="540000"/>
            <a:ext cx="10877760" cy="5219640"/>
          </a:xfrm>
          <a:prstGeom prst="rect">
            <a:avLst/>
          </a:prstGeom>
          <a:solidFill>
            <a:schemeClr val="accent1">
              <a:lumMod val="20000"/>
              <a:lumOff val="80000"/>
            </a:schemeClr>
          </a:solidFill>
          <a:ln w="15840">
            <a:solidFill>
              <a:srgbClr val="63a537"/>
            </a:solidFill>
            <a:round/>
          </a:ln>
          <a:effectLst>
            <a:outerShdw dist="37674" dir="13500000" blurRad="50760" rotWithShape="0">
              <a:srgbClr val="000000">
                <a:alpha val="40000"/>
              </a:srgbClr>
            </a:outerShdw>
          </a:effectLst>
        </p:spPr>
        <p:txBody>
          <a:bodyPr lIns="0" rIns="0" tIns="0" bIns="0" anchor="t">
            <a:noAutofit/>
          </a:bodyPr>
          <a:p>
            <a:pPr indent="0" algn="ctr">
              <a:lnSpc>
                <a:spcPct val="100000"/>
              </a:lnSpc>
              <a:buNone/>
              <a:tabLst>
                <a:tab algn="l" pos="0"/>
              </a:tabLst>
            </a:pPr>
            <a:br>
              <a:rPr sz="8800"/>
            </a:br>
            <a:r>
              <a:rPr b="0" lang="pl-PL" sz="8800" spc="-52" strike="noStrike">
                <a:solidFill>
                  <a:srgbClr val="262626"/>
                </a:solidFill>
                <a:latin typeface="Calibri"/>
              </a:rPr>
              <a:t>JAK PRAWIDŁOWO ODŻYWIAĆ DZIECI</a:t>
            </a:r>
            <a:endParaRPr b="0" lang="pl-PL" sz="8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p:nvPr>
        </p:nvSpPr>
        <p:spPr>
          <a:xfrm>
            <a:off x="1097280" y="2160000"/>
            <a:ext cx="10056240" cy="4201200"/>
          </a:xfrm>
          <a:prstGeom prst="rect">
            <a:avLst/>
          </a:prstGeom>
          <a:noFill/>
          <a:ln w="0">
            <a:noFill/>
          </a:ln>
        </p:spPr>
        <p:txBody>
          <a:bodyPr lIns="0" rIns="0" tIns="45000" bIns="45000" anchor="t">
            <a:noAutofit/>
          </a:bodyPr>
          <a:p>
            <a:pPr lvl="1" marL="384120" indent="-182880">
              <a:lnSpc>
                <a:spcPct val="90000"/>
              </a:lnSpc>
              <a:spcBef>
                <a:spcPts val="201"/>
              </a:spcBef>
              <a:spcAft>
                <a:spcPts val="400"/>
              </a:spcAft>
              <a:buClr>
                <a:srgbClr val="99cb38"/>
              </a:buClr>
              <a:buFont typeface="Wingdings" charset="2"/>
              <a:buChar char=""/>
            </a:pPr>
            <a:r>
              <a:rPr b="0" lang="pl-PL" sz="2800" spc="-1" strike="noStrike">
                <a:solidFill>
                  <a:srgbClr val="0d0d0d"/>
                </a:solidFill>
                <a:latin typeface="Calibri"/>
              </a:rPr>
              <a:t>wypijanie co najmniej 1,5 l wody w ciągu dnia unikając słodzonych napojów,</a:t>
            </a:r>
            <a:endParaRPr b="0" lang="pl-PL" sz="2800" spc="-1" strike="noStrike">
              <a:solidFill>
                <a:srgbClr val="000000"/>
              </a:solidFill>
              <a:latin typeface="Arial"/>
            </a:endParaRPr>
          </a:p>
          <a:p>
            <a:pPr lvl="1" marL="384120" indent="-182880">
              <a:lnSpc>
                <a:spcPct val="90000"/>
              </a:lnSpc>
              <a:spcBef>
                <a:spcPts val="201"/>
              </a:spcBef>
              <a:spcAft>
                <a:spcPts val="400"/>
              </a:spcAft>
              <a:buClr>
                <a:srgbClr val="99cb38"/>
              </a:buClr>
              <a:buFont typeface="Wingdings" charset="2"/>
              <a:buChar char=""/>
            </a:pPr>
            <a:r>
              <a:rPr b="0" lang="pl-PL" sz="2800" spc="-1" strike="noStrike">
                <a:solidFill>
                  <a:srgbClr val="0d0d0d"/>
                </a:solidFill>
                <a:latin typeface="Calibri"/>
              </a:rPr>
              <a:t>ograniczenie soli, szczególnie zwrócenie uwagi na niedosalanie potraw, a zamiast tego stosowanie różnych przypraw ziołowych,</a:t>
            </a:r>
            <a:endParaRPr b="0" lang="pl-PL" sz="2800" spc="-1" strike="noStrike">
              <a:solidFill>
                <a:srgbClr val="000000"/>
              </a:solidFill>
              <a:latin typeface="Arial"/>
            </a:endParaRPr>
          </a:p>
          <a:p>
            <a:pPr lvl="1" marL="384120" indent="-182880">
              <a:lnSpc>
                <a:spcPct val="90000"/>
              </a:lnSpc>
              <a:spcBef>
                <a:spcPts val="201"/>
              </a:spcBef>
              <a:spcAft>
                <a:spcPts val="400"/>
              </a:spcAft>
              <a:buClr>
                <a:srgbClr val="99cb38"/>
              </a:buClr>
              <a:buFont typeface="Wingdings" charset="2"/>
              <a:buChar char=""/>
            </a:pPr>
            <a:r>
              <a:rPr b="0" lang="pl-PL" sz="2800" spc="-1" strike="noStrike">
                <a:solidFill>
                  <a:srgbClr val="0d0d0d"/>
                </a:solidFill>
                <a:latin typeface="Calibri"/>
              </a:rPr>
              <a:t>ograniczenie cukru oraz niezdrowych przekąsek, które można zastąpić naturalnymi odpowiednikami: ziarna słonecznika, orzechy, warzywa i owoce.</a:t>
            </a:r>
            <a:endParaRPr b="0" lang="pl-PL" sz="2800" spc="-1" strike="noStrike">
              <a:solidFill>
                <a:srgbClr val="000000"/>
              </a:solidFill>
              <a:latin typeface="Arial"/>
            </a:endParaRPr>
          </a:p>
          <a:p>
            <a:pPr indent="0">
              <a:lnSpc>
                <a:spcPct val="90000"/>
              </a:lnSpc>
              <a:spcBef>
                <a:spcPts val="1199"/>
              </a:spcBef>
              <a:spcAft>
                <a:spcPts val="201"/>
              </a:spcAft>
              <a:buNone/>
              <a:tabLst>
                <a:tab algn="l" pos="0"/>
              </a:tabLst>
            </a:pPr>
            <a:endParaRPr b="0" lang="pl-PL" sz="2000" spc="-1" strike="noStrike">
              <a:solidFill>
                <a:srgbClr val="000000"/>
              </a:solidFill>
              <a:latin typeface="Arial"/>
            </a:endParaRPr>
          </a:p>
        </p:txBody>
      </p:sp>
      <p:sp>
        <p:nvSpPr>
          <p:cNvPr id="151" name="PlaceHolder 5"/>
          <p:cNvSpPr/>
          <p:nvPr/>
        </p:nvSpPr>
        <p:spPr>
          <a:xfrm>
            <a:off x="987480" y="576000"/>
            <a:ext cx="10056240" cy="1224000"/>
          </a:xfrm>
          <a:prstGeom prst="rect">
            <a:avLst/>
          </a:prstGeom>
          <a:solidFill>
            <a:srgbClr val="dde8cb"/>
          </a:solidFill>
          <a:ln w="15840">
            <a:solidFill>
              <a:srgbClr val="63a537"/>
            </a:solidFill>
            <a:round/>
          </a:ln>
        </p:spPr>
        <p:style>
          <a:lnRef idx="0"/>
          <a:fillRef idx="0"/>
          <a:effectRef idx="0"/>
          <a:fontRef idx="minor"/>
        </p:style>
        <p:txBody>
          <a:bodyPr lIns="90000" rIns="90000" tIns="45000" bIns="45000" anchor="b">
            <a:normAutofit/>
          </a:bodyPr>
          <a:p>
            <a:pPr algn="ctr">
              <a:lnSpc>
                <a:spcPct val="85000"/>
              </a:lnSpc>
              <a:tabLst>
                <a:tab algn="l" pos="0"/>
              </a:tabLst>
            </a:pPr>
            <a:r>
              <a:rPr b="0" lang="pl-PL" sz="4800" spc="-52" strike="noStrike">
                <a:solidFill>
                  <a:schemeClr val="dk1"/>
                </a:solidFill>
                <a:latin typeface="Calibri"/>
              </a:rPr>
              <a:t>Główne zasady zbilansowanej diety to:</a:t>
            </a:r>
            <a:endParaRPr b="0" lang="pl-PL"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1227960" y="522360"/>
            <a:ext cx="4374000" cy="5040000"/>
          </a:xfrm>
          <a:prstGeom prst="rect">
            <a:avLst/>
          </a:prstGeom>
          <a:solidFill>
            <a:schemeClr val="lt1"/>
          </a:solidFill>
          <a:ln w="15840">
            <a:solidFill>
              <a:srgbClr val="63a537"/>
            </a:solidFill>
            <a:round/>
          </a:ln>
        </p:spPr>
        <p:txBody>
          <a:bodyPr lIns="0" rIns="0" tIns="0" bIns="0" anchor="b">
            <a:noAutofit/>
          </a:bodyPr>
          <a:p>
            <a:pPr indent="0" algn="ctr">
              <a:lnSpc>
                <a:spcPct val="85000"/>
              </a:lnSpc>
              <a:buNone/>
              <a:tabLst>
                <a:tab algn="l" pos="0"/>
              </a:tabLst>
            </a:pPr>
            <a:r>
              <a:rPr b="0" lang="pl-PL" sz="4000" spc="-52" strike="noStrike">
                <a:solidFill>
                  <a:schemeClr val="dk1"/>
                </a:solidFill>
                <a:latin typeface="Calibri"/>
              </a:rPr>
              <a:t>Piramida Zdrowego Żywienia jest kierowana dla dzieci i młodzieży </a:t>
            </a:r>
            <a:br>
              <a:rPr sz="4000"/>
            </a:br>
            <a:br>
              <a:rPr sz="4000"/>
            </a:br>
            <a:r>
              <a:rPr b="0" lang="pl-PL" sz="4000" spc="-52" strike="noStrike">
                <a:solidFill>
                  <a:schemeClr val="dk1"/>
                </a:solidFill>
                <a:latin typeface="Calibri"/>
              </a:rPr>
              <a:t>(grafika: Narodowe Centrum Edukacji Żywieniowej.) </a:t>
            </a:r>
            <a:endParaRPr b="0" lang="pl-PL" sz="4000" spc="-1" strike="noStrike">
              <a:solidFill>
                <a:srgbClr val="000000"/>
              </a:solidFill>
              <a:latin typeface="Arial"/>
            </a:endParaRPr>
          </a:p>
        </p:txBody>
      </p:sp>
      <p:pic>
        <p:nvPicPr>
          <p:cNvPr id="153" name="Symbol zastępczy zawartości 5" descr=""/>
          <p:cNvPicPr/>
          <p:nvPr/>
        </p:nvPicPr>
        <p:blipFill>
          <a:blip r:embed="rId1"/>
          <a:stretch/>
        </p:blipFill>
        <p:spPr>
          <a:xfrm>
            <a:off x="6100200" y="92160"/>
            <a:ext cx="4979160" cy="59500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1097280" y="522360"/>
            <a:ext cx="10056240" cy="1212840"/>
          </a:xfrm>
          <a:prstGeom prst="rect">
            <a:avLst/>
          </a:prstGeom>
          <a:solidFill>
            <a:srgbClr val="dde8cb"/>
          </a:solidFill>
          <a:ln w="15840">
            <a:solidFill>
              <a:srgbClr val="63a537"/>
            </a:solidFill>
            <a:round/>
          </a:ln>
        </p:spPr>
        <p:txBody>
          <a:bodyPr lIns="90000" rIns="90000" tIns="45000" bIns="45000" anchor="b">
            <a:noAutofit/>
          </a:bodyPr>
          <a:p>
            <a:pPr indent="0" algn="ctr">
              <a:lnSpc>
                <a:spcPct val="85000"/>
              </a:lnSpc>
              <a:buNone/>
              <a:tabLst>
                <a:tab algn="l" pos="0"/>
              </a:tabLst>
            </a:pPr>
            <a:r>
              <a:rPr b="0" lang="pl-PL" sz="4800" spc="-52" strike="noStrike">
                <a:solidFill>
                  <a:schemeClr val="dk1"/>
                </a:solidFill>
                <a:latin typeface="Calibri"/>
              </a:rPr>
              <a:t>Jak czytać Piramidę Zdrowego Żywienia </a:t>
            </a:r>
            <a:endParaRPr b="0" lang="pl-PL" sz="4800" spc="-1" strike="noStrike">
              <a:solidFill>
                <a:srgbClr val="000000"/>
              </a:solidFill>
              <a:latin typeface="Arial"/>
            </a:endParaRPr>
          </a:p>
        </p:txBody>
      </p:sp>
      <p:sp>
        <p:nvSpPr>
          <p:cNvPr id="155" name="PlaceHolder 2"/>
          <p:cNvSpPr>
            <a:spLocks noGrp="1"/>
          </p:cNvSpPr>
          <p:nvPr>
            <p:ph/>
          </p:nvPr>
        </p:nvSpPr>
        <p:spPr>
          <a:xfrm>
            <a:off x="1097280" y="2221560"/>
            <a:ext cx="10056240" cy="3779640"/>
          </a:xfrm>
          <a:prstGeom prst="rect">
            <a:avLst/>
          </a:prstGeom>
          <a:noFill/>
          <a:ln w="0">
            <a:noFill/>
          </a:ln>
        </p:spPr>
        <p:txBody>
          <a:bodyPr lIns="0" rIns="0" tIns="45000" bIns="45000" anchor="t">
            <a:normAutofit/>
          </a:bodyPr>
          <a:p>
            <a:pPr marL="201240" indent="0">
              <a:lnSpc>
                <a:spcPct val="90000"/>
              </a:lnSpc>
              <a:spcBef>
                <a:spcPts val="201"/>
              </a:spcBef>
              <a:spcAft>
                <a:spcPts val="400"/>
              </a:spcAft>
              <a:buNone/>
              <a:tabLst>
                <a:tab algn="l" pos="0"/>
              </a:tabLst>
            </a:pPr>
            <a:r>
              <a:rPr b="0" lang="pl-PL" sz="2000" spc="-1" strike="noStrike">
                <a:solidFill>
                  <a:srgbClr val="0d0d0d"/>
                </a:solidFill>
                <a:latin typeface="Calibri"/>
              </a:rPr>
              <a:t>U podstawy piramidy znajdują się różne formy aktywności fizycznej, która jest nieodzownym warunkiem zachowania pełnego zdrowia. Na kolejnych piętrach Piramidy zilustrowano zalecany udział poszczególnych grup produktów spożywczych w codziennej diecie. Im niższy poziom Piramidy tym więcej produktów z danej grupy należy spożyć, im wyższe piętro – tym mniej produktów powinno być w naszej diecie.</a:t>
            </a:r>
            <a:endParaRPr b="0" lang="pl-PL" sz="2000" spc="-1" strike="noStrike">
              <a:solidFill>
                <a:srgbClr val="000000"/>
              </a:solidFill>
              <a:latin typeface="Arial"/>
            </a:endParaRPr>
          </a:p>
          <a:p>
            <a:pPr lvl="1" marL="384120" indent="-182880">
              <a:lnSpc>
                <a:spcPct val="90000"/>
              </a:lnSpc>
              <a:spcBef>
                <a:spcPts val="201"/>
              </a:spcBef>
              <a:spcAft>
                <a:spcPts val="400"/>
              </a:spcAft>
              <a:buClr>
                <a:srgbClr val="99cb38"/>
              </a:buClr>
              <a:buFont typeface="Wingdings" charset="2"/>
              <a:buChar char=""/>
              <a:tabLst>
                <a:tab algn="l" pos="0"/>
              </a:tabLst>
            </a:pPr>
            <a:r>
              <a:rPr b="0" lang="pl-PL" sz="2000" spc="-1" strike="noStrike">
                <a:solidFill>
                  <a:srgbClr val="0d0d0d"/>
                </a:solidFill>
                <a:latin typeface="Calibri"/>
              </a:rPr>
              <a:t>Podstawę Piramidy stanowi aktywność fizyczna. Wśród produktów żywnościowych warzywa i owoce zostały postawione na najniższym poziomie. Powinny być one spożywane codziennie, w jak największej ilości (co najmniej 5 porcji dziennie). Jeżeli to tylko możliwe warzywa i owoce powinny być zjadane w nieprzetworzonej formie, a więc w postaci porcji warzyw i owoców, z położeniem nacisku na warzywa (najlepsza proporcja to ¼ owoców i ¾ warzyw).</a:t>
            </a:r>
            <a:endParaRPr b="0" lang="pl-PL" sz="2000" spc="-1" strike="noStrike">
              <a:solidFill>
                <a:srgbClr val="000000"/>
              </a:solidFill>
              <a:latin typeface="Arial"/>
            </a:endParaRPr>
          </a:p>
          <a:p>
            <a:pPr lvl="1" marL="384120" indent="-182880">
              <a:lnSpc>
                <a:spcPct val="90000"/>
              </a:lnSpc>
              <a:spcBef>
                <a:spcPts val="201"/>
              </a:spcBef>
              <a:spcAft>
                <a:spcPts val="400"/>
              </a:spcAft>
              <a:buClr>
                <a:srgbClr val="99cb38"/>
              </a:buClr>
              <a:buFont typeface="Wingdings" charset="2"/>
              <a:buChar char=""/>
              <a:tabLst>
                <a:tab algn="l" pos="0"/>
              </a:tabLst>
            </a:pPr>
            <a:r>
              <a:rPr b="0" lang="pl-PL" sz="2000" spc="-1" strike="noStrike">
                <a:solidFill>
                  <a:srgbClr val="0d0d0d"/>
                </a:solidFill>
                <a:latin typeface="Calibri"/>
              </a:rPr>
              <a:t>Kolejne piętro zajmują produkty zawierające złożone węglowodany (produkty zbożowe): pełnoziarniste pieczywo i makarony, płatki zbożowe, gruboziarniste kasze, brązowy ryż.</a:t>
            </a:r>
            <a:endParaRPr b="0" lang="pl-PL"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p:nvPr>
        </p:nvSpPr>
        <p:spPr>
          <a:xfrm>
            <a:off x="1112040" y="2149920"/>
            <a:ext cx="10056240" cy="3789720"/>
          </a:xfrm>
          <a:prstGeom prst="rect">
            <a:avLst/>
          </a:prstGeom>
          <a:noFill/>
          <a:ln w="0">
            <a:noFill/>
          </a:ln>
        </p:spPr>
        <p:txBody>
          <a:bodyPr lIns="0" rIns="0" tIns="45000" bIns="45000" anchor="t">
            <a:normAutofit fontScale="91000"/>
          </a:bodyPr>
          <a:p>
            <a:pPr lvl="1" marL="375840" indent="-177840">
              <a:lnSpc>
                <a:spcPct val="90000"/>
              </a:lnSpc>
              <a:spcBef>
                <a:spcPts val="201"/>
              </a:spcBef>
              <a:spcAft>
                <a:spcPts val="400"/>
              </a:spcAft>
              <a:buClr>
                <a:srgbClr val="99cb38"/>
              </a:buClr>
              <a:buFont typeface="Wingdings" charset="2"/>
              <a:buChar char=""/>
            </a:pPr>
            <a:r>
              <a:rPr b="0" lang="pl-PL" sz="2400" spc="-1" strike="noStrike">
                <a:solidFill>
                  <a:srgbClr val="0d0d0d"/>
                </a:solidFill>
                <a:latin typeface="Calibri"/>
              </a:rPr>
              <a:t>Następny poziom zajmują produkty mleczne pod postacią chudego nabiału (mleko, ser, jogurt naturalny, kefir – fermentowane produkty mleczne dostarczają korzystną florę jelitową).</a:t>
            </a:r>
            <a:endParaRPr b="0" lang="pl-PL" sz="2400" spc="-1" strike="noStrike">
              <a:solidFill>
                <a:srgbClr val="000000"/>
              </a:solidFill>
              <a:latin typeface="Arial"/>
            </a:endParaRPr>
          </a:p>
          <a:p>
            <a:pPr lvl="1" marL="375840" indent="-177840">
              <a:lnSpc>
                <a:spcPct val="90000"/>
              </a:lnSpc>
              <a:spcBef>
                <a:spcPts val="201"/>
              </a:spcBef>
              <a:spcAft>
                <a:spcPts val="400"/>
              </a:spcAft>
              <a:buClr>
                <a:srgbClr val="99cb38"/>
              </a:buClr>
              <a:buFont typeface="Wingdings" charset="2"/>
              <a:buChar char=""/>
            </a:pPr>
            <a:r>
              <a:rPr b="0" lang="pl-PL" sz="2400" spc="-1" strike="noStrike">
                <a:solidFill>
                  <a:srgbClr val="0d0d0d"/>
                </a:solidFill>
                <a:latin typeface="Calibri"/>
              </a:rPr>
              <a:t>Piąte piętro Piramidy obejmują produkty zawierające pełnowartościowe białko w postaci chudego mięsa, ryb (w tym tłuste ryby np. makrela) lub jaja oraz nasiona roślin strączkowych (fasola, groch, ciecierzyca). Należy pamiętać aby ograniczyć spożycie produktów mięsnych wysoko przetworzonych (to produkty, które zostały poddane obróbce technologicznej w zakładach przemysłu spożywczego, aby zwiększyć ich trwałość czy przyspieszyć proces przygotowania).</a:t>
            </a:r>
            <a:endParaRPr b="0" lang="pl-PL" sz="2400" spc="-1" strike="noStrike">
              <a:solidFill>
                <a:srgbClr val="000000"/>
              </a:solidFill>
              <a:latin typeface="Arial"/>
            </a:endParaRPr>
          </a:p>
          <a:p>
            <a:pPr lvl="1" marL="375840" indent="-177840">
              <a:lnSpc>
                <a:spcPct val="90000"/>
              </a:lnSpc>
              <a:spcBef>
                <a:spcPts val="201"/>
              </a:spcBef>
              <a:spcAft>
                <a:spcPts val="400"/>
              </a:spcAft>
              <a:buClr>
                <a:srgbClr val="99cb38"/>
              </a:buClr>
              <a:buFont typeface="Wingdings" charset="2"/>
              <a:buChar char=""/>
            </a:pPr>
            <a:r>
              <a:rPr b="0" lang="pl-PL" sz="2400" spc="-1" strike="noStrike">
                <a:solidFill>
                  <a:srgbClr val="0d0d0d"/>
                </a:solidFill>
                <a:latin typeface="Calibri"/>
              </a:rPr>
              <a:t>Na szczycie znajdują się oleje oraz tłuszcze. Obok Piramidy znajdują się przekreślone kostki cukru oraz słodycze, a także solniczka. Produkty te nie są więc zalecane w diecie dzieci i młodzieży.</a:t>
            </a:r>
            <a:endParaRPr b="0" lang="pl-PL" sz="2400" spc="-1" strike="noStrike">
              <a:solidFill>
                <a:srgbClr val="000000"/>
              </a:solidFill>
              <a:latin typeface="Arial"/>
            </a:endParaRPr>
          </a:p>
          <a:p>
            <a:pPr indent="0">
              <a:lnSpc>
                <a:spcPct val="90000"/>
              </a:lnSpc>
              <a:spcBef>
                <a:spcPts val="201"/>
              </a:spcBef>
              <a:spcAft>
                <a:spcPts val="400"/>
              </a:spcAft>
              <a:buNone/>
              <a:tabLst>
                <a:tab algn="l" pos="0"/>
              </a:tabLst>
            </a:pPr>
            <a:endParaRPr b="0" lang="pl-PL" sz="1800" spc="-1" strike="noStrike">
              <a:solidFill>
                <a:srgbClr val="000000"/>
              </a:solidFill>
              <a:latin typeface="Arial"/>
            </a:endParaRPr>
          </a:p>
          <a:p>
            <a:pPr indent="0">
              <a:lnSpc>
                <a:spcPct val="90000"/>
              </a:lnSpc>
              <a:spcBef>
                <a:spcPts val="1199"/>
              </a:spcBef>
              <a:spcAft>
                <a:spcPts val="201"/>
              </a:spcAft>
              <a:buNone/>
              <a:tabLst>
                <a:tab algn="l" pos="0"/>
              </a:tabLst>
            </a:pPr>
            <a:endParaRPr b="0" lang="pl-PL" sz="2000" spc="-1" strike="noStrike">
              <a:solidFill>
                <a:srgbClr val="000000"/>
              </a:solidFill>
              <a:latin typeface="Arial"/>
            </a:endParaRPr>
          </a:p>
        </p:txBody>
      </p:sp>
      <p:sp>
        <p:nvSpPr>
          <p:cNvPr id="157" name="PlaceHolder 4"/>
          <p:cNvSpPr/>
          <p:nvPr/>
        </p:nvSpPr>
        <p:spPr>
          <a:xfrm>
            <a:off x="1097280" y="522720"/>
            <a:ext cx="10056240" cy="1212840"/>
          </a:xfrm>
          <a:prstGeom prst="rect">
            <a:avLst/>
          </a:prstGeom>
          <a:solidFill>
            <a:srgbClr val="dde8cb"/>
          </a:solidFill>
          <a:ln w="15840">
            <a:solidFill>
              <a:srgbClr val="63a537"/>
            </a:solidFill>
            <a:round/>
          </a:ln>
        </p:spPr>
        <p:style>
          <a:lnRef idx="0"/>
          <a:fillRef idx="0"/>
          <a:effectRef idx="0"/>
          <a:fontRef idx="minor"/>
        </p:style>
        <p:txBody>
          <a:bodyPr lIns="90000" rIns="90000" tIns="45000" bIns="45000" anchor="b">
            <a:noAutofit/>
          </a:bodyPr>
          <a:p>
            <a:pPr algn="ctr">
              <a:lnSpc>
                <a:spcPct val="85000"/>
              </a:lnSpc>
              <a:tabLst>
                <a:tab algn="l" pos="0"/>
              </a:tabLst>
            </a:pPr>
            <a:r>
              <a:rPr b="0" lang="pl-PL" sz="4800" spc="-52" strike="noStrike">
                <a:solidFill>
                  <a:schemeClr val="dk1"/>
                </a:solidFill>
                <a:latin typeface="Calibri"/>
                <a:ea typeface="DejaVu Sans"/>
              </a:rPr>
              <a:t>Jak czytać Piramidę Zdrowego Żywienia </a:t>
            </a:r>
            <a:endParaRPr b="0" lang="pl-PL"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1103400" y="900000"/>
            <a:ext cx="10056240" cy="835200"/>
          </a:xfrm>
          <a:prstGeom prst="rect">
            <a:avLst/>
          </a:prstGeom>
          <a:solidFill>
            <a:srgbClr val="dde8cb"/>
          </a:solidFill>
          <a:ln w="15840">
            <a:solidFill>
              <a:srgbClr val="63a537"/>
            </a:solidFill>
            <a:round/>
          </a:ln>
        </p:spPr>
        <p:txBody>
          <a:bodyPr lIns="90000" rIns="90000" tIns="45000" bIns="45000" anchor="b">
            <a:normAutofit/>
          </a:bodyPr>
          <a:p>
            <a:pPr indent="0" algn="ctr">
              <a:lnSpc>
                <a:spcPct val="85000"/>
              </a:lnSpc>
              <a:buNone/>
              <a:tabLst>
                <a:tab algn="l" pos="0"/>
              </a:tabLst>
            </a:pPr>
            <a:r>
              <a:rPr b="0" lang="pl-PL" sz="3600" spc="-52" strike="noStrike">
                <a:solidFill>
                  <a:schemeClr val="dk1"/>
                </a:solidFill>
                <a:latin typeface="Calibri"/>
              </a:rPr>
              <a:t>Ile posiłków w ciągu dnia należy spożywać?</a:t>
            </a:r>
            <a:endParaRPr b="0" lang="pl-PL" sz="3600" spc="-1" strike="noStrike">
              <a:solidFill>
                <a:srgbClr val="000000"/>
              </a:solidFill>
              <a:latin typeface="Arial"/>
            </a:endParaRPr>
          </a:p>
        </p:txBody>
      </p:sp>
      <p:sp>
        <p:nvSpPr>
          <p:cNvPr id="159" name="PlaceHolder 2"/>
          <p:cNvSpPr>
            <a:spLocks noGrp="1"/>
          </p:cNvSpPr>
          <p:nvPr>
            <p:ph/>
          </p:nvPr>
        </p:nvSpPr>
        <p:spPr>
          <a:xfrm>
            <a:off x="1097280" y="2520000"/>
            <a:ext cx="10056240" cy="3346920"/>
          </a:xfrm>
          <a:prstGeom prst="rect">
            <a:avLst/>
          </a:prstGeom>
          <a:noFill/>
          <a:ln w="0">
            <a:noFill/>
          </a:ln>
        </p:spPr>
        <p:txBody>
          <a:bodyPr lIns="0" rIns="0" tIns="45000" bIns="45000" anchor="t">
            <a:normAutofit/>
          </a:bodyPr>
          <a:p>
            <a:pPr marL="91440" indent="-91440">
              <a:lnSpc>
                <a:spcPct val="90000"/>
              </a:lnSpc>
              <a:spcBef>
                <a:spcPts val="1199"/>
              </a:spcBef>
              <a:spcAft>
                <a:spcPts val="201"/>
              </a:spcAft>
              <a:buClr>
                <a:srgbClr val="99cb38"/>
              </a:buClr>
              <a:buFont typeface="Calibri"/>
              <a:buChar char=" "/>
            </a:pPr>
            <a:r>
              <a:rPr b="0" lang="pl-PL" sz="2000" spc="-1" strike="noStrike">
                <a:solidFill>
                  <a:srgbClr val="0d0d0d"/>
                </a:solidFill>
                <a:latin typeface="Calibri"/>
              </a:rPr>
              <a:t>Należy spożywać 3 główne posiłki dziennie (śniadanie, obiad, kolacja) oraz 2 przekąski (drugie śniadanie, podwieczorek).</a:t>
            </a:r>
            <a:endParaRPr b="0" lang="pl-PL" sz="2000" spc="-1" strike="noStrike">
              <a:solidFill>
                <a:srgbClr val="000000"/>
              </a:solidFill>
              <a:latin typeface="Arial"/>
            </a:endParaRPr>
          </a:p>
          <a:p>
            <a:pPr marL="91440" indent="-91440">
              <a:lnSpc>
                <a:spcPct val="90000"/>
              </a:lnSpc>
              <a:spcBef>
                <a:spcPts val="1199"/>
              </a:spcBef>
              <a:spcAft>
                <a:spcPts val="201"/>
              </a:spcAft>
              <a:buClr>
                <a:srgbClr val="99cb38"/>
              </a:buClr>
              <a:buFont typeface="Calibri"/>
              <a:buChar char=" "/>
            </a:pPr>
            <a:r>
              <a:rPr b="0" lang="pl-PL" sz="2000" spc="-1" strike="noStrike">
                <a:solidFill>
                  <a:srgbClr val="0d0d0d"/>
                </a:solidFill>
                <a:latin typeface="Calibri"/>
              </a:rPr>
              <a:t>Przerwy między posiłkami nie powinny być dłuższe niż 3 – 4 godziny. </a:t>
            </a:r>
            <a:endParaRPr b="0" lang="pl-PL" sz="2000" spc="-1" strike="noStrike">
              <a:solidFill>
                <a:srgbClr val="000000"/>
              </a:solidFill>
              <a:latin typeface="Arial"/>
            </a:endParaRPr>
          </a:p>
          <a:p>
            <a:pPr marL="91440" indent="-91440">
              <a:lnSpc>
                <a:spcPct val="90000"/>
              </a:lnSpc>
              <a:spcBef>
                <a:spcPts val="1199"/>
              </a:spcBef>
              <a:spcAft>
                <a:spcPts val="201"/>
              </a:spcAft>
              <a:buClr>
                <a:srgbClr val="99cb38"/>
              </a:buClr>
              <a:buFont typeface="Calibri"/>
              <a:buChar char=" "/>
            </a:pPr>
            <a:r>
              <a:rPr b="0" lang="pl-PL" sz="2000" spc="-1" strike="noStrike">
                <a:solidFill>
                  <a:srgbClr val="0d0d0d"/>
                </a:solidFill>
                <a:latin typeface="Calibri"/>
              </a:rPr>
              <a:t>Regularnie spożyte posiłki chronią przed gwałtownymi spadkami poziomu cukru we krwi, a tym samym przed uczuciem głodu, zmęczeniem i złym humorem. Pierwsze śniadanie powinno zostać zjedzone przed wyjściem do szkoły (do godziny od przebudzenia), ostatni posiłek natomiast na około 3 godziny przed zaśnięciem.</a:t>
            </a:r>
            <a:endParaRPr b="0" lang="pl-PL" sz="2000" spc="-1" strike="noStrike">
              <a:solidFill>
                <a:srgbClr val="000000"/>
              </a:solidFill>
              <a:latin typeface="Arial"/>
            </a:endParaRPr>
          </a:p>
          <a:p>
            <a:pPr indent="0">
              <a:lnSpc>
                <a:spcPct val="90000"/>
              </a:lnSpc>
              <a:spcBef>
                <a:spcPts val="1199"/>
              </a:spcBef>
              <a:spcAft>
                <a:spcPts val="201"/>
              </a:spcAft>
              <a:buNone/>
              <a:tabLst>
                <a:tab algn="l" pos="0"/>
              </a:tabLst>
            </a:pPr>
            <a:endParaRPr b="0" lang="pl-PL"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1097280" y="444240"/>
            <a:ext cx="10056240" cy="1354320"/>
          </a:xfrm>
          <a:prstGeom prst="rect">
            <a:avLst/>
          </a:prstGeom>
          <a:solidFill>
            <a:srgbClr val="dde8cb"/>
          </a:solidFill>
          <a:ln w="15840">
            <a:solidFill>
              <a:srgbClr val="63a537"/>
            </a:solidFill>
            <a:round/>
          </a:ln>
        </p:spPr>
        <p:txBody>
          <a:bodyPr lIns="90000" rIns="90000" tIns="45000" bIns="45000" anchor="b">
            <a:noAutofit/>
          </a:bodyPr>
          <a:p>
            <a:pPr indent="0" algn="ctr">
              <a:lnSpc>
                <a:spcPct val="85000"/>
              </a:lnSpc>
              <a:buNone/>
              <a:tabLst>
                <a:tab algn="l" pos="0"/>
              </a:tabLst>
            </a:pPr>
            <a:r>
              <a:rPr b="0" lang="pl-PL" sz="3600" spc="-52" strike="noStrike">
                <a:solidFill>
                  <a:schemeClr val="dk1"/>
                </a:solidFill>
                <a:latin typeface="Calibri"/>
              </a:rPr>
              <a:t>Dlaczego warto jest zjeść pierwsze śniadanie przed wyjściem do szkoły?</a:t>
            </a:r>
            <a:endParaRPr b="0" lang="pl-PL" sz="3600" spc="-1" strike="noStrike">
              <a:solidFill>
                <a:srgbClr val="000000"/>
              </a:solidFill>
              <a:latin typeface="Arial"/>
            </a:endParaRPr>
          </a:p>
        </p:txBody>
      </p:sp>
      <p:sp>
        <p:nvSpPr>
          <p:cNvPr id="161" name="PlaceHolder 2"/>
          <p:cNvSpPr>
            <a:spLocks noGrp="1"/>
          </p:cNvSpPr>
          <p:nvPr>
            <p:ph/>
          </p:nvPr>
        </p:nvSpPr>
        <p:spPr>
          <a:xfrm>
            <a:off x="1097280" y="2277720"/>
            <a:ext cx="10056240" cy="4021200"/>
          </a:xfrm>
          <a:prstGeom prst="rect">
            <a:avLst/>
          </a:prstGeom>
          <a:noFill/>
          <a:ln w="0">
            <a:noFill/>
          </a:ln>
        </p:spPr>
        <p:txBody>
          <a:bodyPr lIns="0" rIns="0" tIns="45000" bIns="45000" anchor="t">
            <a:normAutofit/>
          </a:bodyPr>
          <a:p>
            <a:pPr marL="91440" indent="-91440">
              <a:lnSpc>
                <a:spcPct val="90000"/>
              </a:lnSpc>
              <a:spcBef>
                <a:spcPts val="1199"/>
              </a:spcBef>
              <a:spcAft>
                <a:spcPts val="201"/>
              </a:spcAft>
              <a:buClr>
                <a:srgbClr val="99cb38"/>
              </a:buClr>
              <a:buFont typeface="Calibri"/>
              <a:buChar char=" "/>
            </a:pPr>
            <a:r>
              <a:rPr b="0" lang="pl-PL" sz="2600" spc="-1" strike="noStrike">
                <a:solidFill>
                  <a:srgbClr val="0d0d0d"/>
                </a:solidFill>
                <a:latin typeface="Calibri"/>
              </a:rPr>
              <a:t>Pierwsze śniadanie spożyte po przebudzeniu, to pierwszy posiłek po długiej nocnej przerwie. Pełnowartościowe śniadanie powinno zawierać wszystkie składniki odżywcze, tj. białko, tłuszcz i węglowodany. Może to być np. kanapka z pieczywa żytniego na zakwasie z wędliną drobiową, liściem sałaty, pomidorem i szczypiorkiem. Dobrze byłoby wypić też szklankę mleka lub zjeść jogurt naturalny. Dzięki takiemu śniadaniu glukoza jest stopniowo uwalniana do krwi, co wpływa korzystnie na funkcjonowanie mózgu. Właściwie zbilansowany poranny posiłek uchroni nas przed napadem nagłego głodu, poprawi pamięć i koncentracje.</a:t>
            </a:r>
            <a:endParaRPr b="0" lang="pl-PL" sz="2600" spc="-1" strike="noStrike">
              <a:solidFill>
                <a:srgbClr val="000000"/>
              </a:solidFill>
              <a:latin typeface="Arial"/>
            </a:endParaRPr>
          </a:p>
          <a:p>
            <a:pPr indent="0">
              <a:lnSpc>
                <a:spcPct val="90000"/>
              </a:lnSpc>
              <a:spcBef>
                <a:spcPts val="1199"/>
              </a:spcBef>
              <a:spcAft>
                <a:spcPts val="201"/>
              </a:spcAft>
              <a:buNone/>
              <a:tabLst>
                <a:tab algn="l" pos="0"/>
              </a:tabLst>
            </a:pPr>
            <a:endParaRPr b="0" lang="pl-PL"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990000" y="295200"/>
            <a:ext cx="10056240" cy="1448640"/>
          </a:xfrm>
          <a:prstGeom prst="rect">
            <a:avLst/>
          </a:prstGeom>
          <a:noFill/>
          <a:ln w="0">
            <a:noFill/>
          </a:ln>
        </p:spPr>
        <p:txBody>
          <a:bodyPr lIns="90000" rIns="90000" tIns="45000" bIns="45000" anchor="b">
            <a:noAutofit/>
          </a:bodyPr>
          <a:p>
            <a:pPr indent="0">
              <a:lnSpc>
                <a:spcPct val="85000"/>
              </a:lnSpc>
              <a:buNone/>
              <a:tabLst>
                <a:tab algn="l" pos="0"/>
              </a:tabLst>
            </a:pPr>
            <a:r>
              <a:rPr b="0" lang="pl-PL" sz="4800" spc="-52" strike="noStrike">
                <a:solidFill>
                  <a:srgbClr val="000000"/>
                </a:solidFill>
                <a:latin typeface="Calibri Light"/>
              </a:rPr>
              <a:t>Literatura:</a:t>
            </a:r>
            <a:endParaRPr b="0" lang="pl-PL" sz="4800" spc="-1" strike="noStrike">
              <a:solidFill>
                <a:srgbClr val="000000"/>
              </a:solidFill>
              <a:latin typeface="Arial"/>
            </a:endParaRPr>
          </a:p>
        </p:txBody>
      </p:sp>
      <p:sp>
        <p:nvSpPr>
          <p:cNvPr id="163" name="PlaceHolder 2"/>
          <p:cNvSpPr>
            <a:spLocks noGrp="1"/>
          </p:cNvSpPr>
          <p:nvPr>
            <p:ph/>
          </p:nvPr>
        </p:nvSpPr>
        <p:spPr>
          <a:xfrm>
            <a:off x="1097280" y="1845720"/>
            <a:ext cx="10056240" cy="4021200"/>
          </a:xfrm>
          <a:prstGeom prst="rect">
            <a:avLst/>
          </a:prstGeom>
          <a:noFill/>
          <a:ln w="0">
            <a:noFill/>
          </a:ln>
        </p:spPr>
        <p:txBody>
          <a:bodyPr lIns="0" rIns="0" tIns="45000" bIns="45000" anchor="t">
            <a:noAutofit/>
          </a:bodyPr>
          <a:p>
            <a:pPr indent="0">
              <a:lnSpc>
                <a:spcPct val="90000"/>
              </a:lnSpc>
              <a:spcBef>
                <a:spcPts val="1199"/>
              </a:spcBef>
              <a:spcAft>
                <a:spcPts val="201"/>
              </a:spcAft>
              <a:buNone/>
              <a:tabLst>
                <a:tab algn="l" pos="0"/>
              </a:tabLst>
            </a:pPr>
            <a:r>
              <a:rPr b="0" lang="pl-PL" sz="2000" spc="-1" strike="noStrike">
                <a:solidFill>
                  <a:srgbClr val="000000"/>
                </a:solidFill>
                <a:latin typeface="Calibri"/>
              </a:rPr>
              <a:t>https://zlo-jaworzno.pl/zasady-prawidlowego-zywienia-dzieci-i-mlodziezy/?fbclid=IwAR0ST8QkcWnZwdmtY1ltO6BXAbydhfCr2P0KOUTlq5r-szQ-FeJqRXmWPIg</a:t>
            </a:r>
            <a:endParaRPr b="0" lang="pl-PL"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1236600" y="1080000"/>
            <a:ext cx="9921960" cy="3778560"/>
          </a:xfrm>
          <a:prstGeom prst="rect">
            <a:avLst/>
          </a:prstGeom>
          <a:solidFill>
            <a:schemeClr val="accent1">
              <a:lumMod val="20000"/>
              <a:lumOff val="80000"/>
            </a:schemeClr>
          </a:solidFill>
          <a:ln w="15840">
            <a:solidFill>
              <a:srgbClr val="63a537"/>
            </a:solidFill>
            <a:round/>
          </a:ln>
          <a:effectLst>
            <a:outerShdw dist="37674" dir="13500000" blurRad="50760" rotWithShape="0">
              <a:srgbClr val="000000">
                <a:alpha val="40000"/>
              </a:srgbClr>
            </a:outerShdw>
          </a:effectLst>
        </p:spPr>
        <p:txBody>
          <a:bodyPr lIns="0" rIns="0" tIns="0" bIns="0" anchor="b">
            <a:normAutofit fontScale="20000"/>
          </a:bodyPr>
          <a:p>
            <a:pPr indent="0" algn="ctr">
              <a:lnSpc>
                <a:spcPct val="100000"/>
              </a:lnSpc>
              <a:buNone/>
              <a:tabLst>
                <a:tab algn="l" pos="0"/>
              </a:tabLst>
            </a:pPr>
            <a:br>
              <a:rPr sz="8000"/>
            </a:br>
            <a:br>
              <a:rPr sz="8000"/>
            </a:br>
            <a:r>
              <a:rPr b="0" lang="pl-PL" sz="24920" spc="-52" strike="noStrike">
                <a:solidFill>
                  <a:srgbClr val="003300"/>
                </a:solidFill>
                <a:latin typeface="Calibri"/>
                <a:ea typeface="Microsoft YaHei"/>
              </a:rPr>
              <a:t>ODŻYWIANIE</a:t>
            </a:r>
            <a:r>
              <a:rPr b="0" lang="pl-PL" sz="22650" spc="-52" strike="noStrike">
                <a:solidFill>
                  <a:srgbClr val="003300"/>
                </a:solidFill>
                <a:latin typeface="Calibri"/>
                <a:ea typeface="Microsoft YaHei"/>
              </a:rPr>
              <a:t>  DZIECI</a:t>
            </a:r>
            <a:r>
              <a:rPr b="0" lang="pl-PL" sz="20590" spc="-52" strike="noStrike">
                <a:solidFill>
                  <a:srgbClr val="262626"/>
                </a:solidFill>
                <a:latin typeface="Calibri"/>
                <a:ea typeface="Microsoft YaHei"/>
              </a:rPr>
              <a:t> </a:t>
            </a:r>
            <a:br>
              <a:rPr sz="20590"/>
            </a:br>
            <a:r>
              <a:rPr b="0" lang="pl-PL" sz="20590" spc="-52" strike="noStrike">
                <a:solidFill>
                  <a:srgbClr val="262626"/>
                </a:solidFill>
                <a:latin typeface="Symbol"/>
                <a:ea typeface="Microsoft YaHei"/>
              </a:rPr>
              <a:t></a:t>
            </a:r>
            <a:r>
              <a:rPr b="0" lang="pl-PL" sz="20590" spc="-52" strike="noStrike">
                <a:solidFill>
                  <a:srgbClr val="262626"/>
                </a:solidFill>
                <a:latin typeface="Calibri"/>
                <a:ea typeface="Microsoft YaHei"/>
              </a:rPr>
              <a:t>prawidłowy rozwój</a:t>
            </a:r>
            <a:br>
              <a:rPr sz="20590"/>
            </a:br>
            <a:r>
              <a:rPr b="0" lang="pl-PL" sz="20590" spc="-52" strike="noStrike">
                <a:solidFill>
                  <a:srgbClr val="262626"/>
                </a:solidFill>
                <a:latin typeface="Symbol"/>
                <a:ea typeface="Microsoft YaHei"/>
              </a:rPr>
              <a:t></a:t>
            </a:r>
            <a:r>
              <a:rPr b="0" lang="pl-PL" sz="20590" spc="-52" strike="noStrike">
                <a:solidFill>
                  <a:srgbClr val="262626"/>
                </a:solidFill>
                <a:latin typeface="Calibri"/>
                <a:ea typeface="Microsoft YaHei"/>
              </a:rPr>
              <a:t>zdrowie</a:t>
            </a:r>
            <a:br>
              <a:rPr sz="20590"/>
            </a:br>
            <a:r>
              <a:rPr b="0" lang="pl-PL" sz="20590" spc="-52" strike="noStrike">
                <a:solidFill>
                  <a:srgbClr val="262626"/>
                </a:solidFill>
                <a:latin typeface="Symbol"/>
                <a:ea typeface="Microsoft YaHei"/>
              </a:rPr>
              <a:t></a:t>
            </a:r>
            <a:r>
              <a:rPr b="0" lang="pl-PL" sz="20590" spc="-52" strike="noStrike">
                <a:solidFill>
                  <a:srgbClr val="262626"/>
                </a:solidFill>
                <a:latin typeface="Calibri"/>
                <a:ea typeface="Microsoft YaHei"/>
              </a:rPr>
              <a:t>szczęście</a:t>
            </a:r>
            <a:br>
              <a:rPr sz="20590"/>
            </a:br>
            <a:endParaRPr b="0" lang="pl-PL" sz="2059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097280" y="540000"/>
            <a:ext cx="10056240" cy="1799640"/>
          </a:xfrm>
          <a:prstGeom prst="rect">
            <a:avLst/>
          </a:prstGeom>
          <a:solidFill>
            <a:srgbClr val="dde8cb"/>
          </a:solidFill>
          <a:ln w="15840">
            <a:solidFill>
              <a:srgbClr val="63a537"/>
            </a:solidFill>
            <a:round/>
          </a:ln>
        </p:spPr>
        <p:txBody>
          <a:bodyPr lIns="90000" rIns="90000" tIns="45000" bIns="45000" anchor="b">
            <a:noAutofit/>
          </a:bodyPr>
          <a:p>
            <a:pPr indent="0" algn="ctr">
              <a:lnSpc>
                <a:spcPct val="90000"/>
              </a:lnSpc>
              <a:spcBef>
                <a:spcPts val="201"/>
              </a:spcBef>
              <a:spcAft>
                <a:spcPts val="400"/>
              </a:spcAft>
              <a:buNone/>
              <a:tabLst>
                <a:tab algn="l" pos="0"/>
              </a:tabLst>
            </a:pPr>
            <a:r>
              <a:rPr b="0" lang="pl-PL" sz="3600" spc="-52" strike="noStrike">
                <a:solidFill>
                  <a:schemeClr val="dk1"/>
                </a:solidFill>
                <a:latin typeface="Calibri"/>
              </a:rPr>
              <a:t>ZDROWA DIETA DLA DZIECKA, ODPOWIEDNIE NAWYKI WYKSZTAŁCONE NA WCZESNYM ETAPIE ZAPEWNIĄ PRAWIDŁOWY ROZWÓJ I ZDROWIE NA DŁUGIE LATA</a:t>
            </a:r>
            <a:endParaRPr b="0" lang="pl-PL" sz="3600" spc="-1" strike="noStrike">
              <a:solidFill>
                <a:srgbClr val="000000"/>
              </a:solidFill>
              <a:latin typeface="Arial"/>
            </a:endParaRPr>
          </a:p>
        </p:txBody>
      </p:sp>
      <p:sp>
        <p:nvSpPr>
          <p:cNvPr id="140" name="PlaceHolder 2"/>
          <p:cNvSpPr>
            <a:spLocks noGrp="1"/>
          </p:cNvSpPr>
          <p:nvPr>
            <p:ph/>
          </p:nvPr>
        </p:nvSpPr>
        <p:spPr>
          <a:xfrm>
            <a:off x="1097280" y="2520000"/>
            <a:ext cx="10056240" cy="3346920"/>
          </a:xfrm>
          <a:prstGeom prst="rect">
            <a:avLst/>
          </a:prstGeom>
          <a:noFill/>
          <a:ln w="0">
            <a:noFill/>
          </a:ln>
        </p:spPr>
        <p:txBody>
          <a:bodyPr lIns="0" rIns="0" tIns="45000" bIns="45000" anchor="t">
            <a:noAutofit/>
          </a:bodyPr>
          <a:p>
            <a:pPr marL="384120" indent="0">
              <a:lnSpc>
                <a:spcPct val="90000"/>
              </a:lnSpc>
              <a:spcBef>
                <a:spcPts val="201"/>
              </a:spcBef>
              <a:spcAft>
                <a:spcPts val="400"/>
              </a:spcAft>
              <a:buNone/>
              <a:tabLst>
                <a:tab algn="l" pos="0"/>
              </a:tabLst>
            </a:pPr>
            <a:endParaRPr b="0" lang="pl-PL" sz="2800" spc="-1" strike="noStrike">
              <a:solidFill>
                <a:srgbClr val="000000"/>
              </a:solidFill>
              <a:latin typeface="Arial"/>
            </a:endParaRPr>
          </a:p>
          <a:p>
            <a:pPr lvl="1" marL="384120" indent="-182880">
              <a:lnSpc>
                <a:spcPct val="90000"/>
              </a:lnSpc>
              <a:spcBef>
                <a:spcPts val="201"/>
              </a:spcBef>
              <a:spcAft>
                <a:spcPts val="400"/>
              </a:spcAft>
              <a:buClr>
                <a:srgbClr val="99cb38"/>
              </a:buClr>
              <a:buFont typeface="Wingdings" charset="2"/>
              <a:buChar char=""/>
              <a:tabLst>
                <a:tab algn="l" pos="0"/>
              </a:tabLst>
            </a:pPr>
            <a:r>
              <a:rPr b="0" lang="pl-PL" sz="2800" spc="-1" strike="noStrike">
                <a:solidFill>
                  <a:srgbClr val="000000"/>
                </a:solidFill>
                <a:latin typeface="Calibri"/>
              </a:rPr>
              <a:t>Zdrowie naszych dzieci bezpośrednio zależy od tego, ca mają na talerzu. Pokarm, który spożywają dostarcza energii do zabawy, uprawiania sportów czy nauki.</a:t>
            </a:r>
            <a:endParaRPr b="0" lang="pl-PL" sz="2800" spc="-1" strike="noStrike">
              <a:solidFill>
                <a:srgbClr val="000000"/>
              </a:solidFill>
              <a:latin typeface="Arial"/>
            </a:endParaRPr>
          </a:p>
          <a:p>
            <a:pPr indent="0">
              <a:lnSpc>
                <a:spcPct val="90000"/>
              </a:lnSpc>
              <a:spcBef>
                <a:spcPts val="201"/>
              </a:spcBef>
              <a:spcAft>
                <a:spcPts val="400"/>
              </a:spcAft>
              <a:buNone/>
              <a:tabLst>
                <a:tab algn="l" pos="0"/>
              </a:tabLst>
            </a:pPr>
            <a:endParaRPr b="0" lang="pl-PL"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1138320" y="1260000"/>
            <a:ext cx="10056240" cy="4679640"/>
          </a:xfrm>
          <a:prstGeom prst="rect">
            <a:avLst/>
          </a:prstGeom>
          <a:noFill/>
          <a:ln w="0">
            <a:noFill/>
          </a:ln>
        </p:spPr>
        <p:txBody>
          <a:bodyPr lIns="0" rIns="0" tIns="45000" bIns="45000" anchor="t">
            <a:normAutofit fontScale="91000"/>
          </a:bodyPr>
          <a:p>
            <a:pPr indent="0">
              <a:lnSpc>
                <a:spcPct val="90000"/>
              </a:lnSpc>
              <a:spcBef>
                <a:spcPts val="1199"/>
              </a:spcBef>
              <a:spcAft>
                <a:spcPts val="201"/>
              </a:spcAft>
              <a:buNone/>
              <a:tabLst>
                <a:tab algn="l" pos="0"/>
              </a:tabLst>
            </a:pPr>
            <a:endParaRPr b="0" lang="pl-PL" sz="2000" spc="-1" strike="noStrike">
              <a:solidFill>
                <a:srgbClr val="000000"/>
              </a:solidFill>
              <a:latin typeface="Arial"/>
            </a:endParaRPr>
          </a:p>
          <a:p>
            <a:pPr lvl="1" marL="347760" indent="-164520">
              <a:lnSpc>
                <a:spcPct val="150000"/>
              </a:lnSpc>
              <a:spcBef>
                <a:spcPts val="201"/>
              </a:spcBef>
              <a:spcAft>
                <a:spcPts val="400"/>
              </a:spcAft>
              <a:buClr>
                <a:srgbClr val="99cb38"/>
              </a:buClr>
              <a:buFont typeface="Wingdings" charset="2"/>
              <a:buChar char=""/>
              <a:tabLst>
                <a:tab algn="l" pos="0"/>
              </a:tabLst>
            </a:pPr>
            <a:r>
              <a:rPr b="0" lang="pl-PL" sz="2800" spc="-1" strike="noStrike">
                <a:solidFill>
                  <a:srgbClr val="404040"/>
                </a:solidFill>
                <a:latin typeface="Calibri"/>
              </a:rPr>
              <a:t>Jak wykazują badania przeprowadzone przez Instytut Żywności i Żywienia, wiele naszych pociech cierpi z powodu nadwagi, otyłości, niedowagi lub niedoborów wielu witamin i składników mineralnych. Konsekwencją tych zaburzeń są poważne problemy zdrowotne, takie jak nadciśnienie tętnicze, insulinooporność, cukrzyca typu 2, miażdżyca… </a:t>
            </a:r>
            <a:endParaRPr b="0" lang="pl-PL" sz="2800" spc="-1" strike="noStrike">
              <a:solidFill>
                <a:srgbClr val="000000"/>
              </a:solidFill>
              <a:latin typeface="Arial"/>
            </a:endParaRPr>
          </a:p>
          <a:p>
            <a:pPr marL="347760" indent="0">
              <a:lnSpc>
                <a:spcPct val="150000"/>
              </a:lnSpc>
              <a:spcBef>
                <a:spcPts val="201"/>
              </a:spcBef>
              <a:spcAft>
                <a:spcPts val="400"/>
              </a:spcAft>
              <a:buNone/>
              <a:tabLst>
                <a:tab algn="l" pos="0"/>
              </a:tabLst>
            </a:pPr>
            <a:r>
              <a:rPr b="1" lang="pl-PL" sz="2800" spc="-1" strike="noStrike">
                <a:solidFill>
                  <a:srgbClr val="404040"/>
                </a:solidFill>
                <a:latin typeface="Calibri"/>
              </a:rPr>
              <a:t>Zróbmy wszystko by uchronić dzieci w przyszłości przed tymi chorobami.</a:t>
            </a:r>
            <a:endParaRPr b="0" lang="pl-PL"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3"/>
          <p:cNvSpPr/>
          <p:nvPr/>
        </p:nvSpPr>
        <p:spPr>
          <a:xfrm>
            <a:off x="1102680" y="826920"/>
            <a:ext cx="10056240" cy="3672000"/>
          </a:xfrm>
          <a:prstGeom prst="rect">
            <a:avLst/>
          </a:prstGeom>
          <a:solidFill>
            <a:srgbClr val="dde8cb"/>
          </a:solidFill>
          <a:ln w="15840">
            <a:solidFill>
              <a:srgbClr val="99cb38"/>
            </a:solidFill>
            <a:round/>
          </a:ln>
        </p:spPr>
        <p:style>
          <a:lnRef idx="0"/>
          <a:fillRef idx="0"/>
          <a:effectRef idx="0"/>
          <a:fontRef idx="minor"/>
        </p:style>
        <p:txBody>
          <a:bodyPr lIns="90000" rIns="90000" tIns="45000" bIns="45000" anchor="ctr">
            <a:normAutofit/>
          </a:bodyPr>
          <a:p>
            <a:pPr algn="ctr">
              <a:lnSpc>
                <a:spcPct val="85000"/>
              </a:lnSpc>
              <a:tabLst>
                <a:tab algn="l" pos="0"/>
              </a:tabLst>
            </a:pPr>
            <a:r>
              <a:rPr b="0" lang="pl-PL" sz="5400" spc="-52" strike="noStrike">
                <a:solidFill>
                  <a:schemeClr val="dk1"/>
                </a:solidFill>
                <a:latin typeface="Calibri"/>
                <a:ea typeface="DejaVu Sans"/>
              </a:rPr>
              <a:t>WAŻNE JEST WIEDZIEĆ I ZROZUMIEĆ, JAK JEŚĆ,</a:t>
            </a:r>
            <a:br>
              <a:rPr sz="5400"/>
            </a:br>
            <a:r>
              <a:rPr b="0" lang="pl-PL" sz="5400" spc="-52" strike="noStrike">
                <a:solidFill>
                  <a:schemeClr val="dk1"/>
                </a:solidFill>
                <a:latin typeface="Calibri"/>
                <a:ea typeface="DejaVu Sans"/>
              </a:rPr>
              <a:t>ŻEBY ŻYĆ ZDROWIEJ</a:t>
            </a:r>
            <a:endParaRPr b="0" lang="pl-PL" sz="5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p:nvPr>
        </p:nvSpPr>
        <p:spPr>
          <a:xfrm>
            <a:off x="1097280" y="2340000"/>
            <a:ext cx="10056240" cy="3526920"/>
          </a:xfrm>
          <a:prstGeom prst="rect">
            <a:avLst/>
          </a:prstGeom>
          <a:noFill/>
          <a:ln w="0">
            <a:noFill/>
          </a:ln>
        </p:spPr>
        <p:txBody>
          <a:bodyPr lIns="0" rIns="0" tIns="45000" bIns="45000" anchor="t">
            <a:normAutofit/>
          </a:bodyPr>
          <a:p>
            <a:pPr lvl="1" marL="384120" indent="-182880" algn="ctr">
              <a:lnSpc>
                <a:spcPct val="150000"/>
              </a:lnSpc>
              <a:spcBef>
                <a:spcPts val="201"/>
              </a:spcBef>
              <a:spcAft>
                <a:spcPts val="400"/>
              </a:spcAft>
              <a:buClr>
                <a:srgbClr val="99cb38"/>
              </a:buClr>
              <a:buFont typeface="Wingdings" charset="2"/>
              <a:buChar char=""/>
            </a:pPr>
            <a:r>
              <a:rPr b="0" lang="pl-PL" sz="3000" spc="-1" strike="noStrike">
                <a:solidFill>
                  <a:srgbClr val="000000"/>
                </a:solidFill>
                <a:latin typeface="Calibri"/>
              </a:rPr>
              <a:t>Co to jest zbilansowana dieta i na czym polega?</a:t>
            </a:r>
            <a:endParaRPr b="0" lang="pl-PL" sz="3000" spc="-1" strike="noStrike">
              <a:solidFill>
                <a:srgbClr val="000000"/>
              </a:solidFill>
              <a:latin typeface="Arial"/>
            </a:endParaRPr>
          </a:p>
          <a:p>
            <a:pPr lvl="1" marL="384120" indent="-182880" algn="ctr">
              <a:lnSpc>
                <a:spcPct val="150000"/>
              </a:lnSpc>
              <a:spcBef>
                <a:spcPts val="201"/>
              </a:spcBef>
              <a:spcAft>
                <a:spcPts val="400"/>
              </a:spcAft>
              <a:buClr>
                <a:srgbClr val="99cb38"/>
              </a:buClr>
              <a:buFont typeface="Wingdings" charset="2"/>
              <a:buChar char=""/>
            </a:pPr>
            <a:r>
              <a:rPr b="0" lang="pl-PL" sz="3000" spc="-1" strike="noStrike">
                <a:solidFill>
                  <a:srgbClr val="000000"/>
                </a:solidFill>
                <a:latin typeface="Calibri"/>
              </a:rPr>
              <a:t>Co przedstawia Piramida Zdrowego Żywienia?</a:t>
            </a:r>
            <a:endParaRPr b="0" lang="pl-PL" sz="3000" spc="-1" strike="noStrike">
              <a:solidFill>
                <a:srgbClr val="000000"/>
              </a:solidFill>
              <a:latin typeface="Arial"/>
            </a:endParaRPr>
          </a:p>
          <a:p>
            <a:pPr lvl="1" marL="384120" indent="-182880" algn="ctr">
              <a:lnSpc>
                <a:spcPct val="150000"/>
              </a:lnSpc>
              <a:spcBef>
                <a:spcPts val="201"/>
              </a:spcBef>
              <a:spcAft>
                <a:spcPts val="400"/>
              </a:spcAft>
              <a:buClr>
                <a:srgbClr val="99cb38"/>
              </a:buClr>
              <a:buFont typeface="Wingdings" charset="2"/>
              <a:buChar char=""/>
            </a:pPr>
            <a:r>
              <a:rPr b="0" lang="pl-PL" sz="3000" spc="-1" strike="noStrike">
                <a:solidFill>
                  <a:srgbClr val="000000"/>
                </a:solidFill>
                <a:latin typeface="Calibri"/>
              </a:rPr>
              <a:t>Ile posiłków w ciągu dnia należy spożywać?</a:t>
            </a:r>
            <a:endParaRPr b="0" lang="pl-PL" sz="3000" spc="-1" strike="noStrike">
              <a:solidFill>
                <a:srgbClr val="000000"/>
              </a:solidFill>
              <a:latin typeface="Arial"/>
            </a:endParaRPr>
          </a:p>
          <a:p>
            <a:pPr indent="0">
              <a:lnSpc>
                <a:spcPct val="90000"/>
              </a:lnSpc>
              <a:spcBef>
                <a:spcPts val="1199"/>
              </a:spcBef>
              <a:spcAft>
                <a:spcPts val="201"/>
              </a:spcAft>
              <a:buNone/>
              <a:tabLst>
                <a:tab algn="l" pos="0"/>
              </a:tabLst>
            </a:pPr>
            <a:endParaRPr b="0" lang="pl-PL" sz="2000" spc="-1" strike="noStrike">
              <a:solidFill>
                <a:srgbClr val="000000"/>
              </a:solidFill>
              <a:latin typeface="Arial"/>
            </a:endParaRPr>
          </a:p>
        </p:txBody>
      </p:sp>
      <p:sp>
        <p:nvSpPr>
          <p:cNvPr id="144" name="PlaceHolder 2"/>
          <p:cNvSpPr>
            <a:spLocks noGrp="1"/>
          </p:cNvSpPr>
          <p:nvPr>
            <p:ph type="title"/>
          </p:nvPr>
        </p:nvSpPr>
        <p:spPr>
          <a:xfrm>
            <a:off x="1097280" y="653040"/>
            <a:ext cx="10056240" cy="1082160"/>
          </a:xfrm>
          <a:prstGeom prst="rect">
            <a:avLst/>
          </a:prstGeom>
          <a:solidFill>
            <a:srgbClr val="dde8cb"/>
          </a:solidFill>
          <a:ln w="15840">
            <a:solidFill>
              <a:srgbClr val="63a537"/>
            </a:solidFill>
            <a:round/>
          </a:ln>
        </p:spPr>
        <p:txBody>
          <a:bodyPr lIns="90000" rIns="90000" tIns="45000" bIns="45000" anchor="b">
            <a:normAutofit/>
          </a:bodyPr>
          <a:p>
            <a:pPr indent="0" algn="ctr">
              <a:lnSpc>
                <a:spcPct val="85000"/>
              </a:lnSpc>
              <a:buNone/>
              <a:tabLst>
                <a:tab algn="l" pos="0"/>
              </a:tabLst>
            </a:pPr>
            <a:r>
              <a:rPr b="0" lang="pl-PL" sz="3600" spc="-52" strike="noStrike">
                <a:solidFill>
                  <a:schemeClr val="dk1"/>
                </a:solidFill>
                <a:latin typeface="Calibri"/>
              </a:rPr>
              <a:t>ZASADY ZRÓWNOWAŻONEGO ŻYWIENIA</a:t>
            </a:r>
            <a:endParaRPr b="0" lang="pl-PL"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1097280" y="720000"/>
            <a:ext cx="10056240" cy="1015200"/>
          </a:xfrm>
          <a:prstGeom prst="rect">
            <a:avLst/>
          </a:prstGeom>
          <a:solidFill>
            <a:srgbClr val="dde8cb"/>
          </a:solidFill>
          <a:ln w="15840">
            <a:solidFill>
              <a:srgbClr val="63a537"/>
            </a:solidFill>
            <a:round/>
          </a:ln>
        </p:spPr>
        <p:txBody>
          <a:bodyPr lIns="90000" rIns="90000" tIns="45000" bIns="45000" anchor="b">
            <a:noAutofit/>
          </a:bodyPr>
          <a:p>
            <a:pPr indent="0" algn="ctr">
              <a:lnSpc>
                <a:spcPct val="85000"/>
              </a:lnSpc>
              <a:buNone/>
              <a:tabLst>
                <a:tab algn="l" pos="0"/>
              </a:tabLst>
            </a:pPr>
            <a:r>
              <a:rPr b="0" lang="pl-PL" sz="3600" spc="-52" strike="noStrike">
                <a:solidFill>
                  <a:schemeClr val="dk1"/>
                </a:solidFill>
                <a:latin typeface="Calibri"/>
              </a:rPr>
              <a:t>ZBILANSOWANA DIETA</a:t>
            </a:r>
            <a:endParaRPr b="0" lang="pl-PL" sz="3600" spc="-1" strike="noStrike">
              <a:solidFill>
                <a:srgbClr val="000000"/>
              </a:solidFill>
              <a:latin typeface="Arial"/>
            </a:endParaRPr>
          </a:p>
        </p:txBody>
      </p:sp>
      <p:sp>
        <p:nvSpPr>
          <p:cNvPr id="146" name="PlaceHolder 2"/>
          <p:cNvSpPr>
            <a:spLocks noGrp="1"/>
          </p:cNvSpPr>
          <p:nvPr>
            <p:ph/>
          </p:nvPr>
        </p:nvSpPr>
        <p:spPr>
          <a:xfrm>
            <a:off x="1159560" y="2098440"/>
            <a:ext cx="10056240" cy="4021200"/>
          </a:xfrm>
          <a:prstGeom prst="rect">
            <a:avLst/>
          </a:prstGeom>
          <a:noFill/>
          <a:ln w="0">
            <a:noFill/>
          </a:ln>
        </p:spPr>
        <p:txBody>
          <a:bodyPr lIns="0" rIns="0" tIns="45000" bIns="45000" anchor="t">
            <a:normAutofit fontScale="89000"/>
          </a:bodyPr>
          <a:p>
            <a:pPr indent="0" algn="just">
              <a:lnSpc>
                <a:spcPct val="90000"/>
              </a:lnSpc>
              <a:spcBef>
                <a:spcPts val="1199"/>
              </a:spcBef>
              <a:spcAft>
                <a:spcPts val="201"/>
              </a:spcAft>
              <a:buNone/>
              <a:tabLst>
                <a:tab algn="l" pos="0"/>
              </a:tabLst>
            </a:pPr>
            <a:r>
              <a:rPr b="0" i="1" lang="pl-PL" sz="3200" spc="-1" strike="noStrike">
                <a:solidFill>
                  <a:srgbClr val="404040"/>
                </a:solidFill>
                <a:latin typeface="Calibri"/>
              </a:rPr>
              <a:t>Dieta zbilansowana to </a:t>
            </a:r>
            <a:r>
              <a:rPr b="0" lang="pl-PL" sz="3200" spc="-1" strike="noStrike">
                <a:solidFill>
                  <a:srgbClr val="404040"/>
                </a:solidFill>
                <a:latin typeface="Calibri"/>
              </a:rPr>
              <a:t>taki sposób</a:t>
            </a:r>
            <a:r>
              <a:rPr b="0" i="1" lang="pl-PL" sz="3200" spc="-1" strike="noStrike">
                <a:solidFill>
                  <a:srgbClr val="404040"/>
                </a:solidFill>
                <a:latin typeface="Calibri"/>
              </a:rPr>
              <a:t> </a:t>
            </a:r>
            <a:r>
              <a:rPr b="0" lang="pl-PL" sz="3200" spc="-1" strike="noStrike">
                <a:solidFill>
                  <a:srgbClr val="404040"/>
                </a:solidFill>
                <a:latin typeface="Calibri"/>
              </a:rPr>
              <a:t>żywienia, który pokrywa zapotrzebowanie organizmu na wszelkie składniki odżywcze (białka, tłuszcze, węglowodany, witaminy, sole mineralne) bez wykluczania poszczególnych rodzajów żywności. Jednocześnie taka dieta powinna uwzględniać równowagę między ilością przyjętych w pożywieniu kalorii a codzienną aktywnością ruchową.</a:t>
            </a:r>
            <a:endParaRPr b="0" lang="pl-PL" sz="3200" spc="-1" strike="noStrike">
              <a:solidFill>
                <a:srgbClr val="000000"/>
              </a:solidFill>
              <a:latin typeface="Arial"/>
            </a:endParaRPr>
          </a:p>
          <a:p>
            <a:pPr marL="93240" indent="-93240">
              <a:lnSpc>
                <a:spcPct val="90000"/>
              </a:lnSpc>
              <a:spcBef>
                <a:spcPts val="1199"/>
              </a:spcBef>
              <a:spcAft>
                <a:spcPts val="201"/>
              </a:spcAft>
              <a:buClr>
                <a:srgbClr val="99cb38"/>
              </a:buClr>
              <a:buFont typeface="Calibri"/>
              <a:buChar char=" "/>
              <a:tabLst>
                <a:tab algn="l" pos="0"/>
              </a:tabLst>
            </a:pPr>
            <a:r>
              <a:rPr b="1" lang="pl-PL" sz="3200" spc="-1" strike="noStrike">
                <a:solidFill>
                  <a:srgbClr val="404040"/>
                </a:solidFill>
                <a:latin typeface="Calibri"/>
              </a:rPr>
              <a:t>W okresie dojrzewania i dorastania należy szczególnie dbać o prawidłowe odżywianie, ponieważ w tym czasie następuje intensywny wzrost organizmu.</a:t>
            </a:r>
            <a:endParaRPr b="0" lang="pl-PL" sz="3200" spc="-1" strike="noStrike">
              <a:solidFill>
                <a:srgbClr val="000000"/>
              </a:solidFill>
              <a:latin typeface="Arial"/>
            </a:endParaRPr>
          </a:p>
          <a:p>
            <a:pPr indent="0">
              <a:lnSpc>
                <a:spcPct val="90000"/>
              </a:lnSpc>
              <a:spcBef>
                <a:spcPts val="1199"/>
              </a:spcBef>
              <a:spcAft>
                <a:spcPts val="201"/>
              </a:spcAft>
              <a:buNone/>
              <a:tabLst>
                <a:tab algn="l" pos="0"/>
              </a:tabLst>
            </a:pPr>
            <a:endParaRPr b="0" lang="pl-PL"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Symbol zastępczy zawartości 7" descr=""/>
          <p:cNvPicPr/>
          <p:nvPr/>
        </p:nvPicPr>
        <p:blipFill>
          <a:blip r:embed="rId1"/>
          <a:stretch/>
        </p:blipFill>
        <p:spPr>
          <a:xfrm>
            <a:off x="1645920" y="99000"/>
            <a:ext cx="8776080" cy="61084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987120" y="575640"/>
            <a:ext cx="10056240" cy="1224000"/>
          </a:xfrm>
          <a:prstGeom prst="rect">
            <a:avLst/>
          </a:prstGeom>
          <a:solidFill>
            <a:srgbClr val="dde8cb"/>
          </a:solidFill>
          <a:ln w="15840">
            <a:solidFill>
              <a:srgbClr val="63a537"/>
            </a:solidFill>
            <a:round/>
          </a:ln>
        </p:spPr>
        <p:txBody>
          <a:bodyPr lIns="90000" rIns="90000" tIns="45000" bIns="45000" anchor="b">
            <a:normAutofit/>
          </a:bodyPr>
          <a:p>
            <a:pPr indent="0" algn="ctr">
              <a:lnSpc>
                <a:spcPct val="85000"/>
              </a:lnSpc>
              <a:buNone/>
              <a:tabLst>
                <a:tab algn="l" pos="0"/>
              </a:tabLst>
            </a:pPr>
            <a:r>
              <a:rPr b="0" lang="pl-PL" sz="4800" spc="-52" strike="noStrike">
                <a:solidFill>
                  <a:schemeClr val="dk1"/>
                </a:solidFill>
                <a:latin typeface="Calibri"/>
              </a:rPr>
              <a:t>Główne zasady zbilansowanej diety to:</a:t>
            </a:r>
            <a:endParaRPr b="0" lang="pl-PL" sz="4800" spc="-1" strike="noStrike">
              <a:solidFill>
                <a:srgbClr val="000000"/>
              </a:solidFill>
              <a:latin typeface="Arial"/>
            </a:endParaRPr>
          </a:p>
        </p:txBody>
      </p:sp>
      <p:sp>
        <p:nvSpPr>
          <p:cNvPr id="149" name="PlaceHolder 2"/>
          <p:cNvSpPr>
            <a:spLocks noGrp="1"/>
          </p:cNvSpPr>
          <p:nvPr>
            <p:ph/>
          </p:nvPr>
        </p:nvSpPr>
        <p:spPr>
          <a:xfrm>
            <a:off x="1111680" y="2161440"/>
            <a:ext cx="10056240" cy="4021200"/>
          </a:xfrm>
          <a:prstGeom prst="rect">
            <a:avLst/>
          </a:prstGeom>
          <a:noFill/>
          <a:ln w="0">
            <a:noFill/>
          </a:ln>
        </p:spPr>
        <p:txBody>
          <a:bodyPr lIns="0" rIns="0" tIns="45000" bIns="45000" anchor="t">
            <a:normAutofit/>
          </a:bodyPr>
          <a:p>
            <a:pPr lvl="1" marL="384120" indent="-182880">
              <a:lnSpc>
                <a:spcPct val="90000"/>
              </a:lnSpc>
              <a:spcBef>
                <a:spcPts val="201"/>
              </a:spcBef>
              <a:spcAft>
                <a:spcPts val="400"/>
              </a:spcAft>
              <a:buClr>
                <a:srgbClr val="99cb38"/>
              </a:buClr>
              <a:buFont typeface="Wingdings" charset="2"/>
              <a:buChar char=""/>
            </a:pPr>
            <a:r>
              <a:rPr b="0" lang="pl-PL" sz="2800" spc="-1" strike="noStrike">
                <a:solidFill>
                  <a:srgbClr val="0d0d0d"/>
                </a:solidFill>
                <a:latin typeface="Calibri"/>
              </a:rPr>
              <a:t>spożywanie 4-5 posiłków w ciągu dnia z zachowaniem przerw nie dłuższych niż 4 godziny,</a:t>
            </a:r>
            <a:endParaRPr b="0" lang="pl-PL" sz="2800" spc="-1" strike="noStrike">
              <a:solidFill>
                <a:srgbClr val="000000"/>
              </a:solidFill>
              <a:latin typeface="Arial"/>
            </a:endParaRPr>
          </a:p>
          <a:p>
            <a:pPr lvl="1" marL="384120" indent="-182880">
              <a:lnSpc>
                <a:spcPct val="90000"/>
              </a:lnSpc>
              <a:spcBef>
                <a:spcPts val="201"/>
              </a:spcBef>
              <a:spcAft>
                <a:spcPts val="400"/>
              </a:spcAft>
              <a:buClr>
                <a:srgbClr val="99cb38"/>
              </a:buClr>
              <a:buFont typeface="Wingdings" charset="2"/>
              <a:buChar char=""/>
            </a:pPr>
            <a:r>
              <a:rPr b="0" lang="pl-PL" sz="2800" spc="-1" strike="noStrike">
                <a:solidFill>
                  <a:srgbClr val="0d0d0d"/>
                </a:solidFill>
                <a:latin typeface="Calibri"/>
              </a:rPr>
              <a:t>spożywanie produktów żywnościowych zgodnie z Piramidą Zdrowego Żywienia, a więc z uwzględnieniem proporcji pomiędzy poszczególnymi składnikami żywności, które powinny znajdować się w diecie,</a:t>
            </a:r>
            <a:endParaRPr b="0" lang="pl-PL" sz="2800" spc="-1" strike="noStrike">
              <a:solidFill>
                <a:srgbClr val="000000"/>
              </a:solidFill>
              <a:latin typeface="Arial"/>
            </a:endParaRPr>
          </a:p>
          <a:p>
            <a:pPr lvl="1" marL="384120" indent="-182880">
              <a:lnSpc>
                <a:spcPct val="90000"/>
              </a:lnSpc>
              <a:spcBef>
                <a:spcPts val="201"/>
              </a:spcBef>
              <a:spcAft>
                <a:spcPts val="400"/>
              </a:spcAft>
              <a:buClr>
                <a:srgbClr val="99cb38"/>
              </a:buClr>
              <a:buFont typeface="Wingdings" charset="2"/>
              <a:buChar char=""/>
            </a:pPr>
            <a:r>
              <a:rPr b="0" lang="pl-PL" sz="2800" spc="-1" strike="noStrike">
                <a:solidFill>
                  <a:srgbClr val="0d0d0d"/>
                </a:solidFill>
                <a:latin typeface="Calibri"/>
              </a:rPr>
              <a:t>zjadanie co najmniej 5 porcji różnych warzyw i owoców dziennie,</a:t>
            </a:r>
            <a:endParaRPr b="0" lang="pl-PL" sz="2800" spc="-1" strike="noStrike">
              <a:solidFill>
                <a:srgbClr val="000000"/>
              </a:solidFill>
              <a:latin typeface="Arial"/>
            </a:endParaRPr>
          </a:p>
          <a:p>
            <a:pPr lvl="1" marL="384120" indent="-182880">
              <a:lnSpc>
                <a:spcPct val="90000"/>
              </a:lnSpc>
              <a:spcBef>
                <a:spcPts val="201"/>
              </a:spcBef>
              <a:spcAft>
                <a:spcPts val="400"/>
              </a:spcAft>
              <a:buClr>
                <a:srgbClr val="99cb38"/>
              </a:buClr>
              <a:buFont typeface="Wingdings" charset="2"/>
              <a:buChar char=""/>
            </a:pPr>
            <a:r>
              <a:rPr b="0" lang="pl-PL" sz="2800" spc="-1" strike="noStrike">
                <a:solidFill>
                  <a:srgbClr val="0d0d0d"/>
                </a:solidFill>
                <a:latin typeface="Calibri"/>
              </a:rPr>
              <a:t>zjadanie przynajmniej 2 porcji ryb tygodniowo,</a:t>
            </a:r>
            <a:endParaRPr b="0" lang="pl-PL" sz="2800" spc="-1" strike="noStrike">
              <a:solidFill>
                <a:srgbClr val="000000"/>
              </a:solidFill>
              <a:latin typeface="Arial"/>
            </a:endParaRPr>
          </a:p>
          <a:p>
            <a:pPr indent="0">
              <a:lnSpc>
                <a:spcPct val="90000"/>
              </a:lnSpc>
              <a:spcBef>
                <a:spcPts val="1199"/>
              </a:spcBef>
              <a:spcAft>
                <a:spcPts val="201"/>
              </a:spcAft>
              <a:buNone/>
              <a:tabLst>
                <a:tab algn="l" pos="0"/>
              </a:tabLst>
            </a:pPr>
            <a:endParaRPr b="0" lang="pl-PL"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Retrospekcja">
  <a:themeElements>
    <a:clrScheme name="Retrospekcja">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Retrospekcja">
  <a:themeElements>
    <a:clrScheme name="Retrospekcja">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Retrospekcja">
  <a:themeElements>
    <a:clrScheme name="Retrospekcja">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340</TotalTime>
  <Application>LibreOffice/7.5.1.2$Windows_X86_64 LibreOffice_project/fcbaee479e84c6cd81291587d2ee68cba099e129</Application>
  <AppVersion>15.0000</AppVersion>
  <Words>1112</Words>
  <Paragraphs>59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2023-08-30T08:00:48Z</dcterms:created>
  <dc:creator>ADMIN</dc:creator>
  <dc:description/>
  <dc:language>pl-PL</dc:language>
  <cp:lastModifiedBy/>
  <dcterms:modified xsi:type="dcterms:W3CDTF">2023-10-17T23:27:19Z</dcterms:modified>
  <cp:revision>47</cp:revision>
  <dc:subject/>
  <dc:title>ODŻYWIANIE  DZIECI prawidłowy rozwój i zdrowie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Panoramiczny</vt:lpwstr>
  </property>
  <property fmtid="{D5CDD505-2E9C-101B-9397-08002B2CF9AE}" pid="3" name="Slides">
    <vt:i4>16</vt:i4>
  </property>
</Properties>
</file>